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compatMode="1" saveSubsetFonts="1">
  <p:sldMasterIdLst>
    <p:sldMasterId id="2147483648" r:id="rId1"/>
  </p:sldMasterIdLst>
  <p:notesMasterIdLst>
    <p:notesMasterId r:id="rId17"/>
  </p:notesMasterIdLst>
  <p:handoutMasterIdLst>
    <p:handoutMasterId r:id="rId18"/>
  </p:handoutMasterIdLst>
  <p:sldIdLst>
    <p:sldId id="273" r:id="rId2"/>
    <p:sldId id="265" r:id="rId3"/>
    <p:sldId id="267" r:id="rId4"/>
    <p:sldId id="301" r:id="rId5"/>
    <p:sldId id="272" r:id="rId6"/>
    <p:sldId id="300" r:id="rId7"/>
    <p:sldId id="287" r:id="rId8"/>
    <p:sldId id="303" r:id="rId9"/>
    <p:sldId id="305" r:id="rId10"/>
    <p:sldId id="276" r:id="rId11"/>
    <p:sldId id="304" r:id="rId12"/>
    <p:sldId id="274" r:id="rId13"/>
    <p:sldId id="294" r:id="rId14"/>
    <p:sldId id="282" r:id="rId15"/>
    <p:sldId id="299" r:id="rId16"/>
  </p:sldIdLst>
  <p:sldSz cx="9144000" cy="6858000" type="screen4x3"/>
  <p:notesSz cx="6858000" cy="9144000"/>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713"/>
  </p:normalViewPr>
  <p:slideViewPr>
    <p:cSldViewPr snapToGrid="0">
      <p:cViewPr varScale="1">
        <p:scale>
          <a:sx n="108" d="100"/>
          <a:sy n="108" d="100"/>
        </p:scale>
        <p:origin x="1520" y="192"/>
      </p:cViewPr>
      <p:guideLst>
        <p:guide orient="horz" pos="2160"/>
        <p:guide pos="2880"/>
      </p:guideLst>
    </p:cSldViewPr>
  </p:slideViewPr>
  <p:notesTextViewPr>
    <p:cViewPr>
      <p:scale>
        <a:sx n="100" d="100"/>
        <a:sy n="100" d="100"/>
      </p:scale>
      <p:origin x="0" y="0"/>
    </p:cViewPr>
  </p:notesTextViewPr>
  <p:notesViewPr>
    <p:cSldViewPr snapToGrid="0">
      <p:cViewPr varScale="1">
        <p:scale>
          <a:sx n="63" d="100"/>
          <a:sy n="63" d="100"/>
        </p:scale>
        <p:origin x="-2490" y="-120"/>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6F7FFB-8A41-B247-BDF6-00787050D7C7}" type="doc">
      <dgm:prSet loTypeId="urn:microsoft.com/office/officeart/2005/8/layout/lProcess3" loCatId="list" qsTypeId="urn:microsoft.com/office/officeart/2005/8/quickstyle/simple2" qsCatId="simple" csTypeId="urn:microsoft.com/office/officeart/2005/8/colors/accent1_2" csCatId="accent1" phldr="1"/>
      <dgm:spPr/>
      <dgm:t>
        <a:bodyPr/>
        <a:lstStyle/>
        <a:p>
          <a:endParaRPr lang="en-US"/>
        </a:p>
      </dgm:t>
    </dgm:pt>
    <dgm:pt modelId="{FDB98498-93DE-224F-9EC1-229F0E04A437}">
      <dgm:prSet/>
      <dgm:spPr/>
      <dgm:t>
        <a:bodyPr/>
        <a:lstStyle/>
        <a:p>
          <a:r>
            <a:rPr lang="en-US" dirty="0"/>
            <a:t>Demographics</a:t>
          </a:r>
        </a:p>
      </dgm:t>
    </dgm:pt>
    <dgm:pt modelId="{0DBCC184-DE79-744B-8BCA-B74AFF08491F}" type="parTrans" cxnId="{6FAB6C7E-E230-C043-8C81-E4810C11BDDC}">
      <dgm:prSet/>
      <dgm:spPr/>
      <dgm:t>
        <a:bodyPr/>
        <a:lstStyle/>
        <a:p>
          <a:endParaRPr lang="en-US"/>
        </a:p>
      </dgm:t>
    </dgm:pt>
    <dgm:pt modelId="{AF637F27-E656-FB44-857A-AFEE84A9B957}" type="sibTrans" cxnId="{6FAB6C7E-E230-C043-8C81-E4810C11BDDC}">
      <dgm:prSet/>
      <dgm:spPr/>
      <dgm:t>
        <a:bodyPr/>
        <a:lstStyle/>
        <a:p>
          <a:endParaRPr lang="en-US"/>
        </a:p>
      </dgm:t>
    </dgm:pt>
    <dgm:pt modelId="{7C40F768-C664-424C-A9DB-D05AEE1CB990}">
      <dgm:prSet/>
      <dgm:spPr/>
      <dgm:t>
        <a:bodyPr/>
        <a:lstStyle/>
        <a:p>
          <a:r>
            <a:rPr lang="en-US" dirty="0"/>
            <a:t>BMI &amp; </a:t>
          </a:r>
          <a:r>
            <a:rPr lang="en-US" dirty="0" err="1"/>
            <a:t>BloodPressure</a:t>
          </a:r>
          <a:r>
            <a:rPr lang="en-US" dirty="0"/>
            <a:t> </a:t>
          </a:r>
        </a:p>
      </dgm:t>
    </dgm:pt>
    <dgm:pt modelId="{CDECD84B-6BEF-9A43-B598-178C9E4B1603}" type="parTrans" cxnId="{5560A291-D38A-1F4D-9B0E-7BF31F0D7040}">
      <dgm:prSet/>
      <dgm:spPr/>
      <dgm:t>
        <a:bodyPr/>
        <a:lstStyle/>
        <a:p>
          <a:endParaRPr lang="en-US"/>
        </a:p>
      </dgm:t>
    </dgm:pt>
    <dgm:pt modelId="{B6E8CB95-2D11-D84F-884B-1EA8F84A4431}" type="sibTrans" cxnId="{5560A291-D38A-1F4D-9B0E-7BF31F0D7040}">
      <dgm:prSet/>
      <dgm:spPr/>
      <dgm:t>
        <a:bodyPr/>
        <a:lstStyle/>
        <a:p>
          <a:endParaRPr lang="en-US"/>
        </a:p>
      </dgm:t>
    </dgm:pt>
    <dgm:pt modelId="{586A2AEE-1706-DB4A-BF21-6AB61956D1EE}">
      <dgm:prSet/>
      <dgm:spPr/>
      <dgm:t>
        <a:bodyPr/>
        <a:lstStyle/>
        <a:p>
          <a:r>
            <a:rPr lang="en-US" dirty="0"/>
            <a:t>Diseases</a:t>
          </a:r>
        </a:p>
      </dgm:t>
    </dgm:pt>
    <dgm:pt modelId="{76988995-0E67-424E-A520-0B77786DC43A}" type="parTrans" cxnId="{4A40F4A3-61B7-6245-9FC8-9EA8FA6441EE}">
      <dgm:prSet/>
      <dgm:spPr/>
      <dgm:t>
        <a:bodyPr/>
        <a:lstStyle/>
        <a:p>
          <a:endParaRPr lang="en-US"/>
        </a:p>
      </dgm:t>
    </dgm:pt>
    <dgm:pt modelId="{E4C144A6-EF47-BE4F-8B61-F9681DCBF4F3}" type="sibTrans" cxnId="{4A40F4A3-61B7-6245-9FC8-9EA8FA6441EE}">
      <dgm:prSet/>
      <dgm:spPr/>
      <dgm:t>
        <a:bodyPr/>
        <a:lstStyle/>
        <a:p>
          <a:endParaRPr lang="en-US"/>
        </a:p>
      </dgm:t>
    </dgm:pt>
    <dgm:pt modelId="{BA126521-8378-9244-A3B2-AC85F1F29CE9}">
      <dgm:prSet/>
      <dgm:spPr/>
      <dgm:t>
        <a:bodyPr/>
        <a:lstStyle/>
        <a:p>
          <a:r>
            <a:rPr lang="en-US" dirty="0"/>
            <a:t>Patient Dataset</a:t>
          </a:r>
        </a:p>
      </dgm:t>
    </dgm:pt>
    <dgm:pt modelId="{576CAD6B-66AA-C640-A1A4-AD19817A1882}" type="parTrans" cxnId="{A15DFF73-55A3-194A-BA23-E81A2FE4373D}">
      <dgm:prSet/>
      <dgm:spPr/>
      <dgm:t>
        <a:bodyPr/>
        <a:lstStyle/>
        <a:p>
          <a:endParaRPr lang="en-US"/>
        </a:p>
      </dgm:t>
    </dgm:pt>
    <dgm:pt modelId="{64A4A336-21C9-E14D-8460-1641A761E016}" type="sibTrans" cxnId="{A15DFF73-55A3-194A-BA23-E81A2FE4373D}">
      <dgm:prSet/>
      <dgm:spPr/>
      <dgm:t>
        <a:bodyPr/>
        <a:lstStyle/>
        <a:p>
          <a:endParaRPr lang="en-US"/>
        </a:p>
      </dgm:t>
    </dgm:pt>
    <dgm:pt modelId="{4682CF8B-A1DF-094B-8767-91747E4638B0}">
      <dgm:prSet/>
      <dgm:spPr/>
      <dgm:t>
        <a:bodyPr/>
        <a:lstStyle/>
        <a:p>
          <a:r>
            <a:rPr lang="en-US" dirty="0" err="1"/>
            <a:t>Caculate</a:t>
          </a:r>
          <a:r>
            <a:rPr lang="en-US" dirty="0"/>
            <a:t> “Age” from </a:t>
          </a:r>
          <a:r>
            <a:rPr lang="en-US" dirty="0" err="1"/>
            <a:t>Year_of_Birth</a:t>
          </a:r>
          <a:endParaRPr lang="en-US" dirty="0"/>
        </a:p>
      </dgm:t>
    </dgm:pt>
    <dgm:pt modelId="{74C42BDB-1B8B-774F-AA7C-01EF9630EC2D}" type="parTrans" cxnId="{AEC656F4-1231-6A44-9B47-258EB9D2036B}">
      <dgm:prSet/>
      <dgm:spPr/>
      <dgm:t>
        <a:bodyPr/>
        <a:lstStyle/>
        <a:p>
          <a:endParaRPr lang="en-US"/>
        </a:p>
      </dgm:t>
    </dgm:pt>
    <dgm:pt modelId="{E2D5DC7D-5BEF-8D4E-AFA0-149CE9F0AAB8}" type="sibTrans" cxnId="{AEC656F4-1231-6A44-9B47-258EB9D2036B}">
      <dgm:prSet/>
      <dgm:spPr/>
      <dgm:t>
        <a:bodyPr/>
        <a:lstStyle/>
        <a:p>
          <a:endParaRPr lang="en-US"/>
        </a:p>
      </dgm:t>
    </dgm:pt>
    <dgm:pt modelId="{736BC080-A046-B940-9E23-6011C0F1BA8E}">
      <dgm:prSet/>
      <dgm:spPr/>
      <dgm:t>
        <a:bodyPr/>
        <a:lstStyle/>
        <a:p>
          <a:r>
            <a:rPr lang="en-US" dirty="0" err="1"/>
            <a:t>TranscriptData</a:t>
          </a:r>
          <a:endParaRPr lang="en-US" dirty="0"/>
        </a:p>
      </dgm:t>
    </dgm:pt>
    <dgm:pt modelId="{3C8E676F-AAE1-2F43-B114-ED2C1B1EE572}" type="parTrans" cxnId="{E076905A-3341-454A-BD30-FB332D77BE4E}">
      <dgm:prSet/>
      <dgm:spPr/>
      <dgm:t>
        <a:bodyPr/>
        <a:lstStyle/>
        <a:p>
          <a:endParaRPr lang="en-US"/>
        </a:p>
      </dgm:t>
    </dgm:pt>
    <dgm:pt modelId="{7B6A2A40-BDB4-CE49-898B-F4C970D937A1}" type="sibTrans" cxnId="{E076905A-3341-454A-BD30-FB332D77BE4E}">
      <dgm:prSet/>
      <dgm:spPr/>
      <dgm:t>
        <a:bodyPr/>
        <a:lstStyle/>
        <a:p>
          <a:endParaRPr lang="en-US"/>
        </a:p>
      </dgm:t>
    </dgm:pt>
    <dgm:pt modelId="{05CAB246-AD60-4342-9894-CDE839A64CB6}">
      <dgm:prSet/>
      <dgm:spPr/>
      <dgm:t>
        <a:bodyPr/>
        <a:lstStyle/>
        <a:p>
          <a:r>
            <a:rPr lang="en-US" dirty="0"/>
            <a:t>Diagnosis dataset</a:t>
          </a:r>
        </a:p>
      </dgm:t>
    </dgm:pt>
    <dgm:pt modelId="{35955690-56E2-8542-9D05-4DB5304DDAC4}" type="parTrans" cxnId="{93ED7ACF-730C-1545-B295-547B8D5511AD}">
      <dgm:prSet/>
      <dgm:spPr/>
      <dgm:t>
        <a:bodyPr/>
        <a:lstStyle/>
        <a:p>
          <a:endParaRPr lang="en-US"/>
        </a:p>
      </dgm:t>
    </dgm:pt>
    <dgm:pt modelId="{2342D0C0-BDB4-E04E-9BE5-8C5C60C735C1}" type="sibTrans" cxnId="{93ED7ACF-730C-1545-B295-547B8D5511AD}">
      <dgm:prSet/>
      <dgm:spPr/>
      <dgm:t>
        <a:bodyPr/>
        <a:lstStyle/>
        <a:p>
          <a:endParaRPr lang="en-US"/>
        </a:p>
      </dgm:t>
    </dgm:pt>
    <dgm:pt modelId="{B00F96F3-79CC-7E46-9C78-79457F1C2491}">
      <dgm:prSet/>
      <dgm:spPr/>
      <dgm:t>
        <a:bodyPr/>
        <a:lstStyle/>
        <a:p>
          <a:r>
            <a:rPr lang="en-US" dirty="0"/>
            <a:t>Generic and specific diseases based on ICD9 code, group by patient</a:t>
          </a:r>
        </a:p>
      </dgm:t>
    </dgm:pt>
    <dgm:pt modelId="{8A40D34D-6AA3-C541-BE62-2170F4041857}" type="parTrans" cxnId="{FA501461-9B1B-D849-AF10-71DC867C76AB}">
      <dgm:prSet/>
      <dgm:spPr/>
      <dgm:t>
        <a:bodyPr/>
        <a:lstStyle/>
        <a:p>
          <a:endParaRPr lang="en-US"/>
        </a:p>
      </dgm:t>
    </dgm:pt>
    <dgm:pt modelId="{9727FDFC-E858-6445-AB67-19037DBCA6A0}" type="sibTrans" cxnId="{FA501461-9B1B-D849-AF10-71DC867C76AB}">
      <dgm:prSet/>
      <dgm:spPr/>
      <dgm:t>
        <a:bodyPr/>
        <a:lstStyle/>
        <a:p>
          <a:endParaRPr lang="en-US"/>
        </a:p>
      </dgm:t>
    </dgm:pt>
    <dgm:pt modelId="{1427E6A3-B687-AC43-8142-9A66406993AC}">
      <dgm:prSet/>
      <dgm:spPr/>
      <dgm:t>
        <a:bodyPr/>
        <a:lstStyle/>
        <a:p>
          <a:r>
            <a:rPr lang="en-US" dirty="0"/>
            <a:t>BMI - Mean, min, Max, Diff grouped by patient</a:t>
          </a:r>
        </a:p>
      </dgm:t>
    </dgm:pt>
    <dgm:pt modelId="{BFE46EB3-D3BB-FF42-ABE6-95B6FBC9687E}" type="parTrans" cxnId="{55EA3EA2-FB13-7449-B244-AC726775C98B}">
      <dgm:prSet/>
      <dgm:spPr/>
      <dgm:t>
        <a:bodyPr/>
        <a:lstStyle/>
        <a:p>
          <a:endParaRPr lang="en-US"/>
        </a:p>
      </dgm:t>
    </dgm:pt>
    <dgm:pt modelId="{286A76E4-FAD2-8E4F-8AC9-5A5020D26834}" type="sibTrans" cxnId="{55EA3EA2-FB13-7449-B244-AC726775C98B}">
      <dgm:prSet/>
      <dgm:spPr/>
      <dgm:t>
        <a:bodyPr/>
        <a:lstStyle/>
        <a:p>
          <a:endParaRPr lang="en-US"/>
        </a:p>
      </dgm:t>
    </dgm:pt>
    <dgm:pt modelId="{4A131403-F75E-F342-9528-760DB3334FC9}">
      <dgm:prSet/>
      <dgm:spPr/>
      <dgm:t>
        <a:bodyPr/>
        <a:lstStyle/>
        <a:p>
          <a:r>
            <a:rPr lang="en-US" dirty="0"/>
            <a:t>Perform </a:t>
          </a:r>
          <a:r>
            <a:rPr lang="en-US" b="1" dirty="0"/>
            <a:t>Label Encoding </a:t>
          </a:r>
          <a:r>
            <a:rPr lang="en-US" dirty="0"/>
            <a:t>to  “Gender” and “</a:t>
          </a:r>
          <a:r>
            <a:rPr lang="en-US" dirty="0" err="1"/>
            <a:t>PatientGuid</a:t>
          </a:r>
          <a:r>
            <a:rPr lang="en-US" dirty="0"/>
            <a:t> “</a:t>
          </a:r>
        </a:p>
      </dgm:t>
    </dgm:pt>
    <dgm:pt modelId="{345143B9-D33A-1941-9376-C665236537D2}" type="parTrans" cxnId="{D733D07F-F435-3046-82DA-10C394BFA788}">
      <dgm:prSet/>
      <dgm:spPr/>
      <dgm:t>
        <a:bodyPr/>
        <a:lstStyle/>
        <a:p>
          <a:endParaRPr lang="en-US"/>
        </a:p>
      </dgm:t>
    </dgm:pt>
    <dgm:pt modelId="{CB384917-2190-BA4F-A681-062086F2DE75}" type="sibTrans" cxnId="{D733D07F-F435-3046-82DA-10C394BFA788}">
      <dgm:prSet/>
      <dgm:spPr/>
      <dgm:t>
        <a:bodyPr/>
        <a:lstStyle/>
        <a:p>
          <a:endParaRPr lang="en-US"/>
        </a:p>
      </dgm:t>
    </dgm:pt>
    <dgm:pt modelId="{7FE563CB-7EA6-B64D-8835-0B28B166AE71}">
      <dgm:prSet/>
      <dgm:spPr/>
      <dgm:t>
        <a:bodyPr/>
        <a:lstStyle/>
        <a:p>
          <a:r>
            <a:rPr lang="en-US" dirty="0"/>
            <a:t>BP - Mean, min, Max, Diff </a:t>
          </a:r>
          <a:r>
            <a:rPr lang="en-US" b="1" dirty="0"/>
            <a:t>grouped</a:t>
          </a:r>
          <a:r>
            <a:rPr lang="en-US" dirty="0"/>
            <a:t> by patient</a:t>
          </a:r>
        </a:p>
      </dgm:t>
    </dgm:pt>
    <dgm:pt modelId="{583F16E8-AB1A-B44A-899A-192B5E832DEB}" type="parTrans" cxnId="{003E2FAF-C5C6-E44E-8EFB-A0A4EBF31A53}">
      <dgm:prSet/>
      <dgm:spPr/>
      <dgm:t>
        <a:bodyPr/>
        <a:lstStyle/>
        <a:p>
          <a:endParaRPr lang="en-US"/>
        </a:p>
      </dgm:t>
    </dgm:pt>
    <dgm:pt modelId="{FBC052CB-832F-B746-8658-EA1D5A7275E0}" type="sibTrans" cxnId="{003E2FAF-C5C6-E44E-8EFB-A0A4EBF31A53}">
      <dgm:prSet/>
      <dgm:spPr/>
      <dgm:t>
        <a:bodyPr/>
        <a:lstStyle/>
        <a:p>
          <a:endParaRPr lang="en-US"/>
        </a:p>
      </dgm:t>
    </dgm:pt>
    <dgm:pt modelId="{D8323529-B808-FB41-AEAF-B6545FED6FB3}">
      <dgm:prSet/>
      <dgm:spPr/>
      <dgm:t>
        <a:bodyPr/>
        <a:lstStyle/>
        <a:p>
          <a:r>
            <a:rPr lang="en-US" b="1" dirty="0"/>
            <a:t>Dummy code </a:t>
          </a:r>
          <a:r>
            <a:rPr lang="en-US" dirty="0"/>
            <a:t>ICD9 column and </a:t>
          </a:r>
          <a:r>
            <a:rPr lang="en-US" b="1" dirty="0"/>
            <a:t>impute missing values</a:t>
          </a:r>
        </a:p>
      </dgm:t>
    </dgm:pt>
    <dgm:pt modelId="{377691BF-A7A7-7F41-91E7-2296A1F86797}" type="parTrans" cxnId="{001B8B22-EC17-0047-8890-6C0993CF144E}">
      <dgm:prSet/>
      <dgm:spPr/>
      <dgm:t>
        <a:bodyPr/>
        <a:lstStyle/>
        <a:p>
          <a:endParaRPr lang="en-US"/>
        </a:p>
      </dgm:t>
    </dgm:pt>
    <dgm:pt modelId="{DF7F2D98-DCF5-D243-9FA2-ADBD4B9744E9}" type="sibTrans" cxnId="{001B8B22-EC17-0047-8890-6C0993CF144E}">
      <dgm:prSet/>
      <dgm:spPr/>
      <dgm:t>
        <a:bodyPr/>
        <a:lstStyle/>
        <a:p>
          <a:endParaRPr lang="en-US"/>
        </a:p>
      </dgm:t>
    </dgm:pt>
    <dgm:pt modelId="{52844CE4-70FA-AB45-A31D-3D705CB72D50}" type="pres">
      <dgm:prSet presAssocID="{8D6F7FFB-8A41-B247-BDF6-00787050D7C7}" presName="Name0" presStyleCnt="0">
        <dgm:presLayoutVars>
          <dgm:chPref val="3"/>
          <dgm:dir/>
          <dgm:animLvl val="lvl"/>
          <dgm:resizeHandles/>
        </dgm:presLayoutVars>
      </dgm:prSet>
      <dgm:spPr/>
    </dgm:pt>
    <dgm:pt modelId="{C36B756A-B39F-5249-A375-03109B1FC6E4}" type="pres">
      <dgm:prSet presAssocID="{FDB98498-93DE-224F-9EC1-229F0E04A437}" presName="horFlow" presStyleCnt="0"/>
      <dgm:spPr/>
    </dgm:pt>
    <dgm:pt modelId="{A6A1752A-3318-224B-908A-C5F7B17D5CA8}" type="pres">
      <dgm:prSet presAssocID="{FDB98498-93DE-224F-9EC1-229F0E04A437}" presName="bigChev" presStyleLbl="node1" presStyleIdx="0" presStyleCnt="3"/>
      <dgm:spPr/>
    </dgm:pt>
    <dgm:pt modelId="{727911A0-DA90-8C45-8CCE-8A58C89E3E58}" type="pres">
      <dgm:prSet presAssocID="{576CAD6B-66AA-C640-A1A4-AD19817A1882}" presName="parTrans" presStyleCnt="0"/>
      <dgm:spPr/>
    </dgm:pt>
    <dgm:pt modelId="{3173B058-E792-DE45-95F8-E8C61CF46B25}" type="pres">
      <dgm:prSet presAssocID="{BA126521-8378-9244-A3B2-AC85F1F29CE9}" presName="node" presStyleLbl="alignAccFollowNode1" presStyleIdx="0" presStyleCnt="9">
        <dgm:presLayoutVars>
          <dgm:bulletEnabled val="1"/>
        </dgm:presLayoutVars>
      </dgm:prSet>
      <dgm:spPr/>
    </dgm:pt>
    <dgm:pt modelId="{9E301BF3-4589-1445-A4C4-E4270E25B8A5}" type="pres">
      <dgm:prSet presAssocID="{64A4A336-21C9-E14D-8460-1641A761E016}" presName="sibTrans" presStyleCnt="0"/>
      <dgm:spPr/>
    </dgm:pt>
    <dgm:pt modelId="{CE840412-2793-1847-A10E-35DFE4A170C8}" type="pres">
      <dgm:prSet presAssocID="{4682CF8B-A1DF-094B-8767-91747E4638B0}" presName="node" presStyleLbl="alignAccFollowNode1" presStyleIdx="1" presStyleCnt="9">
        <dgm:presLayoutVars>
          <dgm:bulletEnabled val="1"/>
        </dgm:presLayoutVars>
      </dgm:prSet>
      <dgm:spPr/>
    </dgm:pt>
    <dgm:pt modelId="{DA9409B9-F153-664E-BEA6-EF93AB996108}" type="pres">
      <dgm:prSet presAssocID="{E2D5DC7D-5BEF-8D4E-AFA0-149CE9F0AAB8}" presName="sibTrans" presStyleCnt="0"/>
      <dgm:spPr/>
    </dgm:pt>
    <dgm:pt modelId="{70957465-DE74-A941-8B5B-5076788CB44A}" type="pres">
      <dgm:prSet presAssocID="{4A131403-F75E-F342-9528-760DB3334FC9}" presName="node" presStyleLbl="alignAccFollowNode1" presStyleIdx="2" presStyleCnt="9">
        <dgm:presLayoutVars>
          <dgm:bulletEnabled val="1"/>
        </dgm:presLayoutVars>
      </dgm:prSet>
      <dgm:spPr/>
    </dgm:pt>
    <dgm:pt modelId="{4047BBBE-F4BC-7D48-8CF0-D8880D2C7271}" type="pres">
      <dgm:prSet presAssocID="{FDB98498-93DE-224F-9EC1-229F0E04A437}" presName="vSp" presStyleCnt="0"/>
      <dgm:spPr/>
    </dgm:pt>
    <dgm:pt modelId="{BDF394C7-CC16-BD40-893D-DA1ED3AADB0C}" type="pres">
      <dgm:prSet presAssocID="{7C40F768-C664-424C-A9DB-D05AEE1CB990}" presName="horFlow" presStyleCnt="0"/>
      <dgm:spPr/>
    </dgm:pt>
    <dgm:pt modelId="{C6A51EC5-1B9B-5E4D-948B-F89E8B668037}" type="pres">
      <dgm:prSet presAssocID="{7C40F768-C664-424C-A9DB-D05AEE1CB990}" presName="bigChev" presStyleLbl="node1" presStyleIdx="1" presStyleCnt="3"/>
      <dgm:spPr/>
    </dgm:pt>
    <dgm:pt modelId="{6C0EDB15-0DCC-0B4E-958D-CA70A9586D8E}" type="pres">
      <dgm:prSet presAssocID="{3C8E676F-AAE1-2F43-B114-ED2C1B1EE572}" presName="parTrans" presStyleCnt="0"/>
      <dgm:spPr/>
    </dgm:pt>
    <dgm:pt modelId="{B94C7AD6-297E-E144-8000-4D75FD657456}" type="pres">
      <dgm:prSet presAssocID="{736BC080-A046-B940-9E23-6011C0F1BA8E}" presName="node" presStyleLbl="alignAccFollowNode1" presStyleIdx="3" presStyleCnt="9">
        <dgm:presLayoutVars>
          <dgm:bulletEnabled val="1"/>
        </dgm:presLayoutVars>
      </dgm:prSet>
      <dgm:spPr/>
    </dgm:pt>
    <dgm:pt modelId="{CB7F71CF-9CC1-B54F-913B-728329FA4657}" type="pres">
      <dgm:prSet presAssocID="{7B6A2A40-BDB4-CE49-898B-F4C970D937A1}" presName="sibTrans" presStyleCnt="0"/>
      <dgm:spPr/>
    </dgm:pt>
    <dgm:pt modelId="{D9075747-48FA-8245-853B-3C14870E83BC}" type="pres">
      <dgm:prSet presAssocID="{1427E6A3-B687-AC43-8142-9A66406993AC}" presName="node" presStyleLbl="alignAccFollowNode1" presStyleIdx="4" presStyleCnt="9">
        <dgm:presLayoutVars>
          <dgm:bulletEnabled val="1"/>
        </dgm:presLayoutVars>
      </dgm:prSet>
      <dgm:spPr/>
    </dgm:pt>
    <dgm:pt modelId="{DAFDA640-7E0C-AD43-A3EB-A6F09374990F}" type="pres">
      <dgm:prSet presAssocID="{286A76E4-FAD2-8E4F-8AC9-5A5020D26834}" presName="sibTrans" presStyleCnt="0"/>
      <dgm:spPr/>
    </dgm:pt>
    <dgm:pt modelId="{EF0B951C-D71E-A747-B645-BDFF369C8AEF}" type="pres">
      <dgm:prSet presAssocID="{7FE563CB-7EA6-B64D-8835-0B28B166AE71}" presName="node" presStyleLbl="alignAccFollowNode1" presStyleIdx="5" presStyleCnt="9">
        <dgm:presLayoutVars>
          <dgm:bulletEnabled val="1"/>
        </dgm:presLayoutVars>
      </dgm:prSet>
      <dgm:spPr/>
    </dgm:pt>
    <dgm:pt modelId="{2EDBEE7E-DC04-7D40-BC37-3E41E26B0844}" type="pres">
      <dgm:prSet presAssocID="{7C40F768-C664-424C-A9DB-D05AEE1CB990}" presName="vSp" presStyleCnt="0"/>
      <dgm:spPr/>
    </dgm:pt>
    <dgm:pt modelId="{B37C2E2B-1BF5-8E44-9DD8-8800A07A8846}" type="pres">
      <dgm:prSet presAssocID="{586A2AEE-1706-DB4A-BF21-6AB61956D1EE}" presName="horFlow" presStyleCnt="0"/>
      <dgm:spPr/>
    </dgm:pt>
    <dgm:pt modelId="{1C1571D0-7F3D-A041-859D-9E45706044CE}" type="pres">
      <dgm:prSet presAssocID="{586A2AEE-1706-DB4A-BF21-6AB61956D1EE}" presName="bigChev" presStyleLbl="node1" presStyleIdx="2" presStyleCnt="3"/>
      <dgm:spPr/>
    </dgm:pt>
    <dgm:pt modelId="{B3205608-E164-5B4D-A57B-E93972EB35DA}" type="pres">
      <dgm:prSet presAssocID="{35955690-56E2-8542-9D05-4DB5304DDAC4}" presName="parTrans" presStyleCnt="0"/>
      <dgm:spPr/>
    </dgm:pt>
    <dgm:pt modelId="{D29D441A-D8AA-304A-BF5B-8A370516F509}" type="pres">
      <dgm:prSet presAssocID="{05CAB246-AD60-4342-9894-CDE839A64CB6}" presName="node" presStyleLbl="alignAccFollowNode1" presStyleIdx="6" presStyleCnt="9">
        <dgm:presLayoutVars>
          <dgm:bulletEnabled val="1"/>
        </dgm:presLayoutVars>
      </dgm:prSet>
      <dgm:spPr/>
    </dgm:pt>
    <dgm:pt modelId="{38EFC374-21FE-5548-8F9D-92CA716341C7}" type="pres">
      <dgm:prSet presAssocID="{2342D0C0-BDB4-E04E-9BE5-8C5C60C735C1}" presName="sibTrans" presStyleCnt="0"/>
      <dgm:spPr/>
    </dgm:pt>
    <dgm:pt modelId="{0F012155-608B-B043-B5EC-1DCBB4DC07A8}" type="pres">
      <dgm:prSet presAssocID="{B00F96F3-79CC-7E46-9C78-79457F1C2491}" presName="node" presStyleLbl="alignAccFollowNode1" presStyleIdx="7" presStyleCnt="9">
        <dgm:presLayoutVars>
          <dgm:bulletEnabled val="1"/>
        </dgm:presLayoutVars>
      </dgm:prSet>
      <dgm:spPr/>
    </dgm:pt>
    <dgm:pt modelId="{4B0D7432-1A82-3F46-921A-B935F68409E1}" type="pres">
      <dgm:prSet presAssocID="{9727FDFC-E858-6445-AB67-19037DBCA6A0}" presName="sibTrans" presStyleCnt="0"/>
      <dgm:spPr/>
    </dgm:pt>
    <dgm:pt modelId="{C6F3F8A0-A504-A148-957F-FAB6812B3880}" type="pres">
      <dgm:prSet presAssocID="{D8323529-B808-FB41-AEAF-B6545FED6FB3}" presName="node" presStyleLbl="alignAccFollowNode1" presStyleIdx="8" presStyleCnt="9">
        <dgm:presLayoutVars>
          <dgm:bulletEnabled val="1"/>
        </dgm:presLayoutVars>
      </dgm:prSet>
      <dgm:spPr/>
    </dgm:pt>
  </dgm:ptLst>
  <dgm:cxnLst>
    <dgm:cxn modelId="{C82E5802-0000-9748-8B00-55F764CA6DD9}" type="presOf" srcId="{FDB98498-93DE-224F-9EC1-229F0E04A437}" destId="{A6A1752A-3318-224B-908A-C5F7B17D5CA8}" srcOrd="0" destOrd="0" presId="urn:microsoft.com/office/officeart/2005/8/layout/lProcess3"/>
    <dgm:cxn modelId="{3CBB7C15-9595-AC49-9B44-7FEAED8AA19F}" type="presOf" srcId="{8D6F7FFB-8A41-B247-BDF6-00787050D7C7}" destId="{52844CE4-70FA-AB45-A31D-3D705CB72D50}" srcOrd="0" destOrd="0" presId="urn:microsoft.com/office/officeart/2005/8/layout/lProcess3"/>
    <dgm:cxn modelId="{BBD82D17-1120-E143-8AC1-6C525A485720}" type="presOf" srcId="{4682CF8B-A1DF-094B-8767-91747E4638B0}" destId="{CE840412-2793-1847-A10E-35DFE4A170C8}" srcOrd="0" destOrd="0" presId="urn:microsoft.com/office/officeart/2005/8/layout/lProcess3"/>
    <dgm:cxn modelId="{001B8B22-EC17-0047-8890-6C0993CF144E}" srcId="{586A2AEE-1706-DB4A-BF21-6AB61956D1EE}" destId="{D8323529-B808-FB41-AEAF-B6545FED6FB3}" srcOrd="2" destOrd="0" parTransId="{377691BF-A7A7-7F41-91E7-2296A1F86797}" sibTransId="{DF7F2D98-DCF5-D243-9FA2-ADBD4B9744E9}"/>
    <dgm:cxn modelId="{E076905A-3341-454A-BD30-FB332D77BE4E}" srcId="{7C40F768-C664-424C-A9DB-D05AEE1CB990}" destId="{736BC080-A046-B940-9E23-6011C0F1BA8E}" srcOrd="0" destOrd="0" parTransId="{3C8E676F-AAE1-2F43-B114-ED2C1B1EE572}" sibTransId="{7B6A2A40-BDB4-CE49-898B-F4C970D937A1}"/>
    <dgm:cxn modelId="{FA501461-9B1B-D849-AF10-71DC867C76AB}" srcId="{586A2AEE-1706-DB4A-BF21-6AB61956D1EE}" destId="{B00F96F3-79CC-7E46-9C78-79457F1C2491}" srcOrd="1" destOrd="0" parTransId="{8A40D34D-6AA3-C541-BE62-2170F4041857}" sibTransId="{9727FDFC-E858-6445-AB67-19037DBCA6A0}"/>
    <dgm:cxn modelId="{6FB4A26C-EF46-C843-BB16-209C34960001}" type="presOf" srcId="{1427E6A3-B687-AC43-8142-9A66406993AC}" destId="{D9075747-48FA-8245-853B-3C14870E83BC}" srcOrd="0" destOrd="0" presId="urn:microsoft.com/office/officeart/2005/8/layout/lProcess3"/>
    <dgm:cxn modelId="{A15DFF73-55A3-194A-BA23-E81A2FE4373D}" srcId="{FDB98498-93DE-224F-9EC1-229F0E04A437}" destId="{BA126521-8378-9244-A3B2-AC85F1F29CE9}" srcOrd="0" destOrd="0" parTransId="{576CAD6B-66AA-C640-A1A4-AD19817A1882}" sibTransId="{64A4A336-21C9-E14D-8460-1641A761E016}"/>
    <dgm:cxn modelId="{6FAB6C7E-E230-C043-8C81-E4810C11BDDC}" srcId="{8D6F7FFB-8A41-B247-BDF6-00787050D7C7}" destId="{FDB98498-93DE-224F-9EC1-229F0E04A437}" srcOrd="0" destOrd="0" parTransId="{0DBCC184-DE79-744B-8BCA-B74AFF08491F}" sibTransId="{AF637F27-E656-FB44-857A-AFEE84A9B957}"/>
    <dgm:cxn modelId="{D733D07F-F435-3046-82DA-10C394BFA788}" srcId="{FDB98498-93DE-224F-9EC1-229F0E04A437}" destId="{4A131403-F75E-F342-9528-760DB3334FC9}" srcOrd="2" destOrd="0" parTransId="{345143B9-D33A-1941-9376-C665236537D2}" sibTransId="{CB384917-2190-BA4F-A681-062086F2DE75}"/>
    <dgm:cxn modelId="{30BDEF81-6AA4-2042-BE64-8E7F37AA6FB1}" type="presOf" srcId="{05CAB246-AD60-4342-9894-CDE839A64CB6}" destId="{D29D441A-D8AA-304A-BF5B-8A370516F509}" srcOrd="0" destOrd="0" presId="urn:microsoft.com/office/officeart/2005/8/layout/lProcess3"/>
    <dgm:cxn modelId="{C0D71988-DFF8-5F49-8E5E-1971F6752CFF}" type="presOf" srcId="{4A131403-F75E-F342-9528-760DB3334FC9}" destId="{70957465-DE74-A941-8B5B-5076788CB44A}" srcOrd="0" destOrd="0" presId="urn:microsoft.com/office/officeart/2005/8/layout/lProcess3"/>
    <dgm:cxn modelId="{5560A291-D38A-1F4D-9B0E-7BF31F0D7040}" srcId="{8D6F7FFB-8A41-B247-BDF6-00787050D7C7}" destId="{7C40F768-C664-424C-A9DB-D05AEE1CB990}" srcOrd="1" destOrd="0" parTransId="{CDECD84B-6BEF-9A43-B598-178C9E4B1603}" sibTransId="{B6E8CB95-2D11-D84F-884B-1EA8F84A4431}"/>
    <dgm:cxn modelId="{5D92549C-79B4-2444-BB42-E023ADD87491}" type="presOf" srcId="{736BC080-A046-B940-9E23-6011C0F1BA8E}" destId="{B94C7AD6-297E-E144-8000-4D75FD657456}" srcOrd="0" destOrd="0" presId="urn:microsoft.com/office/officeart/2005/8/layout/lProcess3"/>
    <dgm:cxn modelId="{55EA3EA2-FB13-7449-B244-AC726775C98B}" srcId="{7C40F768-C664-424C-A9DB-D05AEE1CB990}" destId="{1427E6A3-B687-AC43-8142-9A66406993AC}" srcOrd="1" destOrd="0" parTransId="{BFE46EB3-D3BB-FF42-ABE6-95B6FBC9687E}" sibTransId="{286A76E4-FAD2-8E4F-8AC9-5A5020D26834}"/>
    <dgm:cxn modelId="{4A40F4A3-61B7-6245-9FC8-9EA8FA6441EE}" srcId="{8D6F7FFB-8A41-B247-BDF6-00787050D7C7}" destId="{586A2AEE-1706-DB4A-BF21-6AB61956D1EE}" srcOrd="2" destOrd="0" parTransId="{76988995-0E67-424E-A520-0B77786DC43A}" sibTransId="{E4C144A6-EF47-BE4F-8B61-F9681DCBF4F3}"/>
    <dgm:cxn modelId="{DAFD48A5-61DA-4C43-AA76-2FE76A7DB64E}" type="presOf" srcId="{7C40F768-C664-424C-A9DB-D05AEE1CB990}" destId="{C6A51EC5-1B9B-5E4D-948B-F89E8B668037}" srcOrd="0" destOrd="0" presId="urn:microsoft.com/office/officeart/2005/8/layout/lProcess3"/>
    <dgm:cxn modelId="{E61DB6AE-A022-0140-B6A5-960693E9D34E}" type="presOf" srcId="{D8323529-B808-FB41-AEAF-B6545FED6FB3}" destId="{C6F3F8A0-A504-A148-957F-FAB6812B3880}" srcOrd="0" destOrd="0" presId="urn:microsoft.com/office/officeart/2005/8/layout/lProcess3"/>
    <dgm:cxn modelId="{003E2FAF-C5C6-E44E-8EFB-A0A4EBF31A53}" srcId="{7C40F768-C664-424C-A9DB-D05AEE1CB990}" destId="{7FE563CB-7EA6-B64D-8835-0B28B166AE71}" srcOrd="2" destOrd="0" parTransId="{583F16E8-AB1A-B44A-899A-192B5E832DEB}" sibTransId="{FBC052CB-832F-B746-8658-EA1D5A7275E0}"/>
    <dgm:cxn modelId="{9863B3C7-C5D1-3849-BED9-50B99346D99C}" type="presOf" srcId="{586A2AEE-1706-DB4A-BF21-6AB61956D1EE}" destId="{1C1571D0-7F3D-A041-859D-9E45706044CE}" srcOrd="0" destOrd="0" presId="urn:microsoft.com/office/officeart/2005/8/layout/lProcess3"/>
    <dgm:cxn modelId="{93ED7ACF-730C-1545-B295-547B8D5511AD}" srcId="{586A2AEE-1706-DB4A-BF21-6AB61956D1EE}" destId="{05CAB246-AD60-4342-9894-CDE839A64CB6}" srcOrd="0" destOrd="0" parTransId="{35955690-56E2-8542-9D05-4DB5304DDAC4}" sibTransId="{2342D0C0-BDB4-E04E-9BE5-8C5C60C735C1}"/>
    <dgm:cxn modelId="{25FA23D3-9D00-9844-BF5B-7E8E033D1D9C}" type="presOf" srcId="{BA126521-8378-9244-A3B2-AC85F1F29CE9}" destId="{3173B058-E792-DE45-95F8-E8C61CF46B25}" srcOrd="0" destOrd="0" presId="urn:microsoft.com/office/officeart/2005/8/layout/lProcess3"/>
    <dgm:cxn modelId="{E7BCE7EE-9D3D-6F46-8DCF-EA179F664772}" type="presOf" srcId="{7FE563CB-7EA6-B64D-8835-0B28B166AE71}" destId="{EF0B951C-D71E-A747-B645-BDFF369C8AEF}" srcOrd="0" destOrd="0" presId="urn:microsoft.com/office/officeart/2005/8/layout/lProcess3"/>
    <dgm:cxn modelId="{AEC656F4-1231-6A44-9B47-258EB9D2036B}" srcId="{FDB98498-93DE-224F-9EC1-229F0E04A437}" destId="{4682CF8B-A1DF-094B-8767-91747E4638B0}" srcOrd="1" destOrd="0" parTransId="{74C42BDB-1B8B-774F-AA7C-01EF9630EC2D}" sibTransId="{E2D5DC7D-5BEF-8D4E-AFA0-149CE9F0AAB8}"/>
    <dgm:cxn modelId="{1E6170F9-34D7-504B-88F9-2865E04B4F06}" type="presOf" srcId="{B00F96F3-79CC-7E46-9C78-79457F1C2491}" destId="{0F012155-608B-B043-B5EC-1DCBB4DC07A8}" srcOrd="0" destOrd="0" presId="urn:microsoft.com/office/officeart/2005/8/layout/lProcess3"/>
    <dgm:cxn modelId="{CF96BB98-C68A-A84A-9EEA-2C99B8D24C45}" type="presParOf" srcId="{52844CE4-70FA-AB45-A31D-3D705CB72D50}" destId="{C36B756A-B39F-5249-A375-03109B1FC6E4}" srcOrd="0" destOrd="0" presId="urn:microsoft.com/office/officeart/2005/8/layout/lProcess3"/>
    <dgm:cxn modelId="{BC05B925-2B9E-4D46-8CCC-589D219F71DA}" type="presParOf" srcId="{C36B756A-B39F-5249-A375-03109B1FC6E4}" destId="{A6A1752A-3318-224B-908A-C5F7B17D5CA8}" srcOrd="0" destOrd="0" presId="urn:microsoft.com/office/officeart/2005/8/layout/lProcess3"/>
    <dgm:cxn modelId="{6D58B8FF-DF56-6E4C-AB18-C6AE69FA2EA8}" type="presParOf" srcId="{C36B756A-B39F-5249-A375-03109B1FC6E4}" destId="{727911A0-DA90-8C45-8CCE-8A58C89E3E58}" srcOrd="1" destOrd="0" presId="urn:microsoft.com/office/officeart/2005/8/layout/lProcess3"/>
    <dgm:cxn modelId="{262856A5-FEAD-F147-AE76-04B10C6E9F2F}" type="presParOf" srcId="{C36B756A-B39F-5249-A375-03109B1FC6E4}" destId="{3173B058-E792-DE45-95F8-E8C61CF46B25}" srcOrd="2" destOrd="0" presId="urn:microsoft.com/office/officeart/2005/8/layout/lProcess3"/>
    <dgm:cxn modelId="{60E80E09-B85B-E74A-945A-5028CF1A4D7E}" type="presParOf" srcId="{C36B756A-B39F-5249-A375-03109B1FC6E4}" destId="{9E301BF3-4589-1445-A4C4-E4270E25B8A5}" srcOrd="3" destOrd="0" presId="urn:microsoft.com/office/officeart/2005/8/layout/lProcess3"/>
    <dgm:cxn modelId="{DCA68D33-D3BB-1F42-BE2E-77522DE4D8F9}" type="presParOf" srcId="{C36B756A-B39F-5249-A375-03109B1FC6E4}" destId="{CE840412-2793-1847-A10E-35DFE4A170C8}" srcOrd="4" destOrd="0" presId="urn:microsoft.com/office/officeart/2005/8/layout/lProcess3"/>
    <dgm:cxn modelId="{286C5C1D-3F0B-594F-9FDA-E961A87F6924}" type="presParOf" srcId="{C36B756A-B39F-5249-A375-03109B1FC6E4}" destId="{DA9409B9-F153-664E-BEA6-EF93AB996108}" srcOrd="5" destOrd="0" presId="urn:microsoft.com/office/officeart/2005/8/layout/lProcess3"/>
    <dgm:cxn modelId="{DB9ECA5A-555F-994E-95AC-DEF68FD97879}" type="presParOf" srcId="{C36B756A-B39F-5249-A375-03109B1FC6E4}" destId="{70957465-DE74-A941-8B5B-5076788CB44A}" srcOrd="6" destOrd="0" presId="urn:microsoft.com/office/officeart/2005/8/layout/lProcess3"/>
    <dgm:cxn modelId="{30F9FD72-6BE3-E749-9C84-168805E6962C}" type="presParOf" srcId="{52844CE4-70FA-AB45-A31D-3D705CB72D50}" destId="{4047BBBE-F4BC-7D48-8CF0-D8880D2C7271}" srcOrd="1" destOrd="0" presId="urn:microsoft.com/office/officeart/2005/8/layout/lProcess3"/>
    <dgm:cxn modelId="{6493AE9C-3736-8442-B61A-1EFAACCBB3A8}" type="presParOf" srcId="{52844CE4-70FA-AB45-A31D-3D705CB72D50}" destId="{BDF394C7-CC16-BD40-893D-DA1ED3AADB0C}" srcOrd="2" destOrd="0" presId="urn:microsoft.com/office/officeart/2005/8/layout/lProcess3"/>
    <dgm:cxn modelId="{D2CE4543-51CE-874B-AF2F-CE059CAA9FBB}" type="presParOf" srcId="{BDF394C7-CC16-BD40-893D-DA1ED3AADB0C}" destId="{C6A51EC5-1B9B-5E4D-948B-F89E8B668037}" srcOrd="0" destOrd="0" presId="urn:microsoft.com/office/officeart/2005/8/layout/lProcess3"/>
    <dgm:cxn modelId="{280A0BCD-1F4B-FA42-B8EA-C771942F16FA}" type="presParOf" srcId="{BDF394C7-CC16-BD40-893D-DA1ED3AADB0C}" destId="{6C0EDB15-0DCC-0B4E-958D-CA70A9586D8E}" srcOrd="1" destOrd="0" presId="urn:microsoft.com/office/officeart/2005/8/layout/lProcess3"/>
    <dgm:cxn modelId="{2F92B25F-74FD-B84F-92B0-56A36520342C}" type="presParOf" srcId="{BDF394C7-CC16-BD40-893D-DA1ED3AADB0C}" destId="{B94C7AD6-297E-E144-8000-4D75FD657456}" srcOrd="2" destOrd="0" presId="urn:microsoft.com/office/officeart/2005/8/layout/lProcess3"/>
    <dgm:cxn modelId="{8B93AF1F-A5A2-2B40-98CD-02570C037CF3}" type="presParOf" srcId="{BDF394C7-CC16-BD40-893D-DA1ED3AADB0C}" destId="{CB7F71CF-9CC1-B54F-913B-728329FA4657}" srcOrd="3" destOrd="0" presId="urn:microsoft.com/office/officeart/2005/8/layout/lProcess3"/>
    <dgm:cxn modelId="{7C0B40E9-EA5D-BC4F-AA34-DCADEC099362}" type="presParOf" srcId="{BDF394C7-CC16-BD40-893D-DA1ED3AADB0C}" destId="{D9075747-48FA-8245-853B-3C14870E83BC}" srcOrd="4" destOrd="0" presId="urn:microsoft.com/office/officeart/2005/8/layout/lProcess3"/>
    <dgm:cxn modelId="{44DD9FC4-93FA-9A40-B236-3C37C6F39792}" type="presParOf" srcId="{BDF394C7-CC16-BD40-893D-DA1ED3AADB0C}" destId="{DAFDA640-7E0C-AD43-A3EB-A6F09374990F}" srcOrd="5" destOrd="0" presId="urn:microsoft.com/office/officeart/2005/8/layout/lProcess3"/>
    <dgm:cxn modelId="{544EA899-7F83-F44F-8957-3AA954D5EE6C}" type="presParOf" srcId="{BDF394C7-CC16-BD40-893D-DA1ED3AADB0C}" destId="{EF0B951C-D71E-A747-B645-BDFF369C8AEF}" srcOrd="6" destOrd="0" presId="urn:microsoft.com/office/officeart/2005/8/layout/lProcess3"/>
    <dgm:cxn modelId="{D8CA5DF2-E0A2-7145-AC3B-87C37C22E5A0}" type="presParOf" srcId="{52844CE4-70FA-AB45-A31D-3D705CB72D50}" destId="{2EDBEE7E-DC04-7D40-BC37-3E41E26B0844}" srcOrd="3" destOrd="0" presId="urn:microsoft.com/office/officeart/2005/8/layout/lProcess3"/>
    <dgm:cxn modelId="{5E1D3302-E53F-C644-BCE3-2611EB402F0E}" type="presParOf" srcId="{52844CE4-70FA-AB45-A31D-3D705CB72D50}" destId="{B37C2E2B-1BF5-8E44-9DD8-8800A07A8846}" srcOrd="4" destOrd="0" presId="urn:microsoft.com/office/officeart/2005/8/layout/lProcess3"/>
    <dgm:cxn modelId="{6BE8D474-BC7A-294C-9EFC-F240C1508A9B}" type="presParOf" srcId="{B37C2E2B-1BF5-8E44-9DD8-8800A07A8846}" destId="{1C1571D0-7F3D-A041-859D-9E45706044CE}" srcOrd="0" destOrd="0" presId="urn:microsoft.com/office/officeart/2005/8/layout/lProcess3"/>
    <dgm:cxn modelId="{F7E8CBC6-9E9E-FD40-9B71-8B2CCBA74CBB}" type="presParOf" srcId="{B37C2E2B-1BF5-8E44-9DD8-8800A07A8846}" destId="{B3205608-E164-5B4D-A57B-E93972EB35DA}" srcOrd="1" destOrd="0" presId="urn:microsoft.com/office/officeart/2005/8/layout/lProcess3"/>
    <dgm:cxn modelId="{7773565C-5FA7-E647-971B-C53DBC418112}" type="presParOf" srcId="{B37C2E2B-1BF5-8E44-9DD8-8800A07A8846}" destId="{D29D441A-D8AA-304A-BF5B-8A370516F509}" srcOrd="2" destOrd="0" presId="urn:microsoft.com/office/officeart/2005/8/layout/lProcess3"/>
    <dgm:cxn modelId="{17E14893-39D2-D344-870B-78E00AD7A3C0}" type="presParOf" srcId="{B37C2E2B-1BF5-8E44-9DD8-8800A07A8846}" destId="{38EFC374-21FE-5548-8F9D-92CA716341C7}" srcOrd="3" destOrd="0" presId="urn:microsoft.com/office/officeart/2005/8/layout/lProcess3"/>
    <dgm:cxn modelId="{098590D7-A260-514A-B628-6A4C3666B6E4}" type="presParOf" srcId="{B37C2E2B-1BF5-8E44-9DD8-8800A07A8846}" destId="{0F012155-608B-B043-B5EC-1DCBB4DC07A8}" srcOrd="4" destOrd="0" presId="urn:microsoft.com/office/officeart/2005/8/layout/lProcess3"/>
    <dgm:cxn modelId="{F21945E9-083D-5B47-8A98-CFF278537EBC}" type="presParOf" srcId="{B37C2E2B-1BF5-8E44-9DD8-8800A07A8846}" destId="{4B0D7432-1A82-3F46-921A-B935F68409E1}" srcOrd="5" destOrd="0" presId="urn:microsoft.com/office/officeart/2005/8/layout/lProcess3"/>
    <dgm:cxn modelId="{5AA34ACA-4B41-2548-91A7-22043EE55E60}" type="presParOf" srcId="{B37C2E2B-1BF5-8E44-9DD8-8800A07A8846}" destId="{C6F3F8A0-A504-A148-957F-FAB6812B3880}"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EC729C-4DC7-5448-B7DD-4A58653872D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247E7A5-E8CB-CD46-A37D-94556C047733}">
      <dgm:prSet/>
      <dgm:spPr/>
      <dgm:t>
        <a:bodyPr/>
        <a:lstStyle/>
        <a:p>
          <a:r>
            <a:rPr lang="en-US" dirty="0"/>
            <a:t>Total - 12 features</a:t>
          </a:r>
        </a:p>
      </dgm:t>
    </dgm:pt>
    <dgm:pt modelId="{29A57D8A-EF25-DF41-9A8E-84F1D4F541AA}" type="parTrans" cxnId="{E28600C6-9BA0-A147-BFAD-99E541D05311}">
      <dgm:prSet/>
      <dgm:spPr/>
      <dgm:t>
        <a:bodyPr/>
        <a:lstStyle/>
        <a:p>
          <a:endParaRPr lang="en-US"/>
        </a:p>
      </dgm:t>
    </dgm:pt>
    <dgm:pt modelId="{C8149D82-E006-4446-BA25-C01303B88C2F}" type="sibTrans" cxnId="{E28600C6-9BA0-A147-BFAD-99E541D05311}">
      <dgm:prSet/>
      <dgm:spPr/>
      <dgm:t>
        <a:bodyPr/>
        <a:lstStyle/>
        <a:p>
          <a:endParaRPr lang="en-US"/>
        </a:p>
      </dgm:t>
    </dgm:pt>
    <dgm:pt modelId="{089C2230-FEC6-1748-965B-9DD730A43E86}" type="pres">
      <dgm:prSet presAssocID="{AAEC729C-4DC7-5448-B7DD-4A58653872D0}" presName="linear" presStyleCnt="0">
        <dgm:presLayoutVars>
          <dgm:animLvl val="lvl"/>
          <dgm:resizeHandles val="exact"/>
        </dgm:presLayoutVars>
      </dgm:prSet>
      <dgm:spPr/>
    </dgm:pt>
    <dgm:pt modelId="{EC0F5FE1-FB84-7940-B699-DC4B00B1735B}" type="pres">
      <dgm:prSet presAssocID="{3247E7A5-E8CB-CD46-A37D-94556C047733}" presName="parentText" presStyleLbl="node1" presStyleIdx="0" presStyleCnt="1">
        <dgm:presLayoutVars>
          <dgm:chMax val="0"/>
          <dgm:bulletEnabled val="1"/>
        </dgm:presLayoutVars>
      </dgm:prSet>
      <dgm:spPr/>
    </dgm:pt>
  </dgm:ptLst>
  <dgm:cxnLst>
    <dgm:cxn modelId="{86FC3819-22B9-184F-8CA4-4D9721EC1C70}" type="presOf" srcId="{AAEC729C-4DC7-5448-B7DD-4A58653872D0}" destId="{089C2230-FEC6-1748-965B-9DD730A43E86}" srcOrd="0" destOrd="0" presId="urn:microsoft.com/office/officeart/2005/8/layout/vList2"/>
    <dgm:cxn modelId="{DE3AEB41-8B00-BA45-BBAB-AD486E12D96D}" type="presOf" srcId="{3247E7A5-E8CB-CD46-A37D-94556C047733}" destId="{EC0F5FE1-FB84-7940-B699-DC4B00B1735B}" srcOrd="0" destOrd="0" presId="urn:microsoft.com/office/officeart/2005/8/layout/vList2"/>
    <dgm:cxn modelId="{E28600C6-9BA0-A147-BFAD-99E541D05311}" srcId="{AAEC729C-4DC7-5448-B7DD-4A58653872D0}" destId="{3247E7A5-E8CB-CD46-A37D-94556C047733}" srcOrd="0" destOrd="0" parTransId="{29A57D8A-EF25-DF41-9A8E-84F1D4F541AA}" sibTransId="{C8149D82-E006-4446-BA25-C01303B88C2F}"/>
    <dgm:cxn modelId="{8BD209A4-1A8C-5A49-AA99-BDD56966D9B5}" type="presParOf" srcId="{089C2230-FEC6-1748-965B-9DD730A43E86}" destId="{EC0F5FE1-FB84-7940-B699-DC4B00B1735B}"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85303D-8ED4-A143-8DAC-D5820FE289D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18D7B7E-59E5-8740-8E10-43BBA3C2A5CC}">
      <dgm:prSet/>
      <dgm:spPr/>
      <dgm:t>
        <a:bodyPr/>
        <a:lstStyle/>
        <a:p>
          <a:r>
            <a:rPr lang="en-US" dirty="0"/>
            <a:t>Total – 20 columns</a:t>
          </a:r>
        </a:p>
      </dgm:t>
    </dgm:pt>
    <dgm:pt modelId="{F070BA0C-7382-F241-B98E-F3D0216AAA41}" type="parTrans" cxnId="{A00C4C05-5F6A-6A4E-AB1C-1FFEF554CCC5}">
      <dgm:prSet/>
      <dgm:spPr/>
      <dgm:t>
        <a:bodyPr/>
        <a:lstStyle/>
        <a:p>
          <a:endParaRPr lang="en-US"/>
        </a:p>
      </dgm:t>
    </dgm:pt>
    <dgm:pt modelId="{2806036F-892E-9541-8AF0-1737320980E1}" type="sibTrans" cxnId="{A00C4C05-5F6A-6A4E-AB1C-1FFEF554CCC5}">
      <dgm:prSet/>
      <dgm:spPr/>
      <dgm:t>
        <a:bodyPr/>
        <a:lstStyle/>
        <a:p>
          <a:endParaRPr lang="en-US"/>
        </a:p>
      </dgm:t>
    </dgm:pt>
    <dgm:pt modelId="{35FB5664-18A0-B649-8D9C-D8B3E57C3A6D}" type="pres">
      <dgm:prSet presAssocID="{A285303D-8ED4-A143-8DAC-D5820FE289D0}" presName="linear" presStyleCnt="0">
        <dgm:presLayoutVars>
          <dgm:animLvl val="lvl"/>
          <dgm:resizeHandles val="exact"/>
        </dgm:presLayoutVars>
      </dgm:prSet>
      <dgm:spPr/>
    </dgm:pt>
    <dgm:pt modelId="{1039E6BA-5E87-7C48-AF32-F3B93F41B56F}" type="pres">
      <dgm:prSet presAssocID="{018D7B7E-59E5-8740-8E10-43BBA3C2A5CC}" presName="parentText" presStyleLbl="node1" presStyleIdx="0" presStyleCnt="1">
        <dgm:presLayoutVars>
          <dgm:chMax val="0"/>
          <dgm:bulletEnabled val="1"/>
        </dgm:presLayoutVars>
      </dgm:prSet>
      <dgm:spPr/>
    </dgm:pt>
  </dgm:ptLst>
  <dgm:cxnLst>
    <dgm:cxn modelId="{A00C4C05-5F6A-6A4E-AB1C-1FFEF554CCC5}" srcId="{A285303D-8ED4-A143-8DAC-D5820FE289D0}" destId="{018D7B7E-59E5-8740-8E10-43BBA3C2A5CC}" srcOrd="0" destOrd="0" parTransId="{F070BA0C-7382-F241-B98E-F3D0216AAA41}" sibTransId="{2806036F-892E-9541-8AF0-1737320980E1}"/>
    <dgm:cxn modelId="{6F1FBD5E-9939-0D4A-B795-DCDE13505AD1}" type="presOf" srcId="{A285303D-8ED4-A143-8DAC-D5820FE289D0}" destId="{35FB5664-18A0-B649-8D9C-D8B3E57C3A6D}" srcOrd="0" destOrd="0" presId="urn:microsoft.com/office/officeart/2005/8/layout/vList2"/>
    <dgm:cxn modelId="{5D8073DE-EBC2-CA4F-A68C-51C76F190FCE}" type="presOf" srcId="{018D7B7E-59E5-8740-8E10-43BBA3C2A5CC}" destId="{1039E6BA-5E87-7C48-AF32-F3B93F41B56F}" srcOrd="0" destOrd="0" presId="urn:microsoft.com/office/officeart/2005/8/layout/vList2"/>
    <dgm:cxn modelId="{E61245DA-125F-B340-8663-3D7B7E163617}" type="presParOf" srcId="{35FB5664-18A0-B649-8D9C-D8B3E57C3A6D}" destId="{1039E6BA-5E87-7C48-AF32-F3B93F41B56F}"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AEC729C-4DC7-5448-B7DD-4A58653872D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247E7A5-E8CB-CD46-A37D-94556C047733}">
      <dgm:prSet/>
      <dgm:spPr/>
      <dgm:t>
        <a:bodyPr/>
        <a:lstStyle/>
        <a:p>
          <a:r>
            <a:rPr lang="en-US" dirty="0"/>
            <a:t>Total - 7 features</a:t>
          </a:r>
        </a:p>
      </dgm:t>
    </dgm:pt>
    <dgm:pt modelId="{29A57D8A-EF25-DF41-9A8E-84F1D4F541AA}" type="parTrans" cxnId="{E28600C6-9BA0-A147-BFAD-99E541D05311}">
      <dgm:prSet/>
      <dgm:spPr/>
      <dgm:t>
        <a:bodyPr/>
        <a:lstStyle/>
        <a:p>
          <a:endParaRPr lang="en-US"/>
        </a:p>
      </dgm:t>
    </dgm:pt>
    <dgm:pt modelId="{C8149D82-E006-4446-BA25-C01303B88C2F}" type="sibTrans" cxnId="{E28600C6-9BA0-A147-BFAD-99E541D05311}">
      <dgm:prSet/>
      <dgm:spPr/>
      <dgm:t>
        <a:bodyPr/>
        <a:lstStyle/>
        <a:p>
          <a:endParaRPr lang="en-US"/>
        </a:p>
      </dgm:t>
    </dgm:pt>
    <dgm:pt modelId="{089C2230-FEC6-1748-965B-9DD730A43E86}" type="pres">
      <dgm:prSet presAssocID="{AAEC729C-4DC7-5448-B7DD-4A58653872D0}" presName="linear" presStyleCnt="0">
        <dgm:presLayoutVars>
          <dgm:animLvl val="lvl"/>
          <dgm:resizeHandles val="exact"/>
        </dgm:presLayoutVars>
      </dgm:prSet>
      <dgm:spPr/>
    </dgm:pt>
    <dgm:pt modelId="{EC0F5FE1-FB84-7940-B699-DC4B00B1735B}" type="pres">
      <dgm:prSet presAssocID="{3247E7A5-E8CB-CD46-A37D-94556C047733}" presName="parentText" presStyleLbl="node1" presStyleIdx="0" presStyleCnt="1">
        <dgm:presLayoutVars>
          <dgm:chMax val="0"/>
          <dgm:bulletEnabled val="1"/>
        </dgm:presLayoutVars>
      </dgm:prSet>
      <dgm:spPr/>
    </dgm:pt>
  </dgm:ptLst>
  <dgm:cxnLst>
    <dgm:cxn modelId="{86FC3819-22B9-184F-8CA4-4D9721EC1C70}" type="presOf" srcId="{AAEC729C-4DC7-5448-B7DD-4A58653872D0}" destId="{089C2230-FEC6-1748-965B-9DD730A43E86}" srcOrd="0" destOrd="0" presId="urn:microsoft.com/office/officeart/2005/8/layout/vList2"/>
    <dgm:cxn modelId="{DE3AEB41-8B00-BA45-BBAB-AD486E12D96D}" type="presOf" srcId="{3247E7A5-E8CB-CD46-A37D-94556C047733}" destId="{EC0F5FE1-FB84-7940-B699-DC4B00B1735B}" srcOrd="0" destOrd="0" presId="urn:microsoft.com/office/officeart/2005/8/layout/vList2"/>
    <dgm:cxn modelId="{E28600C6-9BA0-A147-BFAD-99E541D05311}" srcId="{AAEC729C-4DC7-5448-B7DD-4A58653872D0}" destId="{3247E7A5-E8CB-CD46-A37D-94556C047733}" srcOrd="0" destOrd="0" parTransId="{29A57D8A-EF25-DF41-9A8E-84F1D4F541AA}" sibTransId="{C8149D82-E006-4446-BA25-C01303B88C2F}"/>
    <dgm:cxn modelId="{8BD209A4-1A8C-5A49-AA99-BDD56966D9B5}" type="presParOf" srcId="{089C2230-FEC6-1748-965B-9DD730A43E86}" destId="{EC0F5FE1-FB84-7940-B699-DC4B00B1735B}"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B0BCA0D-65BE-F943-BDEB-A6B7FFF657C2}" type="doc">
      <dgm:prSet loTypeId="urn:microsoft.com/office/officeart/2005/8/layout/vList6" loCatId="list" qsTypeId="urn:microsoft.com/office/officeart/2005/8/quickstyle/simple2" qsCatId="simple" csTypeId="urn:microsoft.com/office/officeart/2005/8/colors/accent1_2" csCatId="accent1" phldr="1"/>
      <dgm:spPr/>
      <dgm:t>
        <a:bodyPr/>
        <a:lstStyle/>
        <a:p>
          <a:endParaRPr lang="en-US"/>
        </a:p>
      </dgm:t>
    </dgm:pt>
    <dgm:pt modelId="{EF55038D-EAA7-5640-9155-40D8D11C17D7}">
      <dgm:prSet/>
      <dgm:spPr/>
      <dgm:t>
        <a:bodyPr/>
        <a:lstStyle/>
        <a:p>
          <a:r>
            <a:rPr lang="en-US" b="0" i="0" dirty="0"/>
            <a:t>Underweight</a:t>
          </a:r>
          <a:endParaRPr lang="en-US" dirty="0"/>
        </a:p>
      </dgm:t>
    </dgm:pt>
    <dgm:pt modelId="{35F72BA7-1700-9648-B7FD-2FE7F183A3DA}" type="parTrans" cxnId="{20839838-BEE7-C94A-871C-A98D8EBCCD64}">
      <dgm:prSet/>
      <dgm:spPr/>
      <dgm:t>
        <a:bodyPr/>
        <a:lstStyle/>
        <a:p>
          <a:endParaRPr lang="en-US"/>
        </a:p>
      </dgm:t>
    </dgm:pt>
    <dgm:pt modelId="{98257717-08DD-8B4F-9793-6A0771A89029}" type="sibTrans" cxnId="{20839838-BEE7-C94A-871C-A98D8EBCCD64}">
      <dgm:prSet/>
      <dgm:spPr/>
      <dgm:t>
        <a:bodyPr/>
        <a:lstStyle/>
        <a:p>
          <a:endParaRPr lang="en-US"/>
        </a:p>
      </dgm:t>
    </dgm:pt>
    <dgm:pt modelId="{0753D0F0-A992-A84E-A68C-0B1E7E529A1C}">
      <dgm:prSet/>
      <dgm:spPr/>
      <dgm:t>
        <a:bodyPr/>
        <a:lstStyle/>
        <a:p>
          <a:r>
            <a:rPr lang="en-US" dirty="0"/>
            <a:t>Overweight</a:t>
          </a:r>
        </a:p>
      </dgm:t>
    </dgm:pt>
    <dgm:pt modelId="{CD389C21-B907-9B4E-88B2-076416E19A66}" type="parTrans" cxnId="{7CF365EC-9961-4A49-9F57-3257FC06E1B5}">
      <dgm:prSet/>
      <dgm:spPr/>
      <dgm:t>
        <a:bodyPr/>
        <a:lstStyle/>
        <a:p>
          <a:endParaRPr lang="en-US"/>
        </a:p>
      </dgm:t>
    </dgm:pt>
    <dgm:pt modelId="{729DB489-0200-3540-A0CD-DE8B0066CE46}" type="sibTrans" cxnId="{7CF365EC-9961-4A49-9F57-3257FC06E1B5}">
      <dgm:prSet/>
      <dgm:spPr/>
      <dgm:t>
        <a:bodyPr/>
        <a:lstStyle/>
        <a:p>
          <a:endParaRPr lang="en-US"/>
        </a:p>
      </dgm:t>
    </dgm:pt>
    <dgm:pt modelId="{929C9A68-A29C-3143-AC53-CCCC3886FD29}">
      <dgm:prSet/>
      <dgm:spPr/>
      <dgm:t>
        <a:bodyPr/>
        <a:lstStyle/>
        <a:p>
          <a:r>
            <a:rPr lang="en-US" b="0" i="0" dirty="0"/>
            <a:t>Obese</a:t>
          </a:r>
          <a:endParaRPr lang="en-US" dirty="0"/>
        </a:p>
      </dgm:t>
    </dgm:pt>
    <dgm:pt modelId="{107EC409-A945-A24B-B1E1-407BFD50CD92}" type="parTrans" cxnId="{FDE42A3D-51E9-B845-8CBF-82F01DB65F6D}">
      <dgm:prSet/>
      <dgm:spPr/>
      <dgm:t>
        <a:bodyPr/>
        <a:lstStyle/>
        <a:p>
          <a:endParaRPr lang="en-US"/>
        </a:p>
      </dgm:t>
    </dgm:pt>
    <dgm:pt modelId="{0C8CC341-B941-6940-AE5C-5E150C517186}" type="sibTrans" cxnId="{FDE42A3D-51E9-B845-8CBF-82F01DB65F6D}">
      <dgm:prSet/>
      <dgm:spPr/>
      <dgm:t>
        <a:bodyPr/>
        <a:lstStyle/>
        <a:p>
          <a:endParaRPr lang="en-US"/>
        </a:p>
      </dgm:t>
    </dgm:pt>
    <dgm:pt modelId="{040A4F01-EFC2-B646-AF07-7CCF18E42655}">
      <dgm:prSet/>
      <dgm:spPr/>
      <dgm:t>
        <a:bodyPr/>
        <a:lstStyle/>
        <a:p>
          <a:r>
            <a:rPr lang="en-US" b="0" i="0" dirty="0"/>
            <a:t>Healthy weight</a:t>
          </a:r>
          <a:endParaRPr lang="en-US" dirty="0"/>
        </a:p>
      </dgm:t>
    </dgm:pt>
    <dgm:pt modelId="{71DD3B9D-2D9A-2B48-9BA0-664C442B32FB}" type="parTrans" cxnId="{F8342C3D-D9F4-0F45-ADD4-ED061FF95B7A}">
      <dgm:prSet/>
      <dgm:spPr/>
      <dgm:t>
        <a:bodyPr/>
        <a:lstStyle/>
        <a:p>
          <a:endParaRPr lang="en-US"/>
        </a:p>
      </dgm:t>
    </dgm:pt>
    <dgm:pt modelId="{4214BBEC-689B-9843-81A2-D8576D42E650}" type="sibTrans" cxnId="{F8342C3D-D9F4-0F45-ADD4-ED061FF95B7A}">
      <dgm:prSet/>
      <dgm:spPr/>
      <dgm:t>
        <a:bodyPr/>
        <a:lstStyle/>
        <a:p>
          <a:endParaRPr lang="en-US"/>
        </a:p>
      </dgm:t>
    </dgm:pt>
    <dgm:pt modelId="{DD15F536-67BA-F34D-962B-199B6508948B}">
      <dgm:prSet/>
      <dgm:spPr/>
      <dgm:t>
        <a:bodyPr/>
        <a:lstStyle/>
        <a:p>
          <a:r>
            <a:rPr lang="en-US" b="0" i="0" dirty="0"/>
            <a:t>BMI is 18.5 to 24.9</a:t>
          </a:r>
          <a:endParaRPr lang="en-US" dirty="0"/>
        </a:p>
      </dgm:t>
    </dgm:pt>
    <dgm:pt modelId="{09AC4CB8-DA05-5041-8CA5-59DBEB6E7AE1}" type="parTrans" cxnId="{8119F4F7-1587-754D-839F-27052B57E193}">
      <dgm:prSet/>
      <dgm:spPr/>
      <dgm:t>
        <a:bodyPr/>
        <a:lstStyle/>
        <a:p>
          <a:endParaRPr lang="en-US"/>
        </a:p>
      </dgm:t>
    </dgm:pt>
    <dgm:pt modelId="{94ADFC86-E2A2-1A4B-9E5E-F714153E91CF}" type="sibTrans" cxnId="{8119F4F7-1587-754D-839F-27052B57E193}">
      <dgm:prSet/>
      <dgm:spPr/>
      <dgm:t>
        <a:bodyPr/>
        <a:lstStyle/>
        <a:p>
          <a:endParaRPr lang="en-US"/>
        </a:p>
      </dgm:t>
    </dgm:pt>
    <dgm:pt modelId="{58BB973D-FF22-9646-A41B-76C5D93AF519}">
      <dgm:prSet/>
      <dgm:spPr/>
      <dgm:t>
        <a:bodyPr/>
        <a:lstStyle/>
        <a:p>
          <a:r>
            <a:rPr lang="en-US" b="0" i="0" dirty="0"/>
            <a:t>BMI is less than 18.5</a:t>
          </a:r>
          <a:endParaRPr lang="en-US" dirty="0"/>
        </a:p>
      </dgm:t>
    </dgm:pt>
    <dgm:pt modelId="{5562F1ED-B03D-CA44-BBA8-A7FE67B7EEEB}" type="parTrans" cxnId="{02CB1BDD-C68B-FF49-A26D-BC60DAE16CC2}">
      <dgm:prSet/>
      <dgm:spPr/>
      <dgm:t>
        <a:bodyPr/>
        <a:lstStyle/>
        <a:p>
          <a:endParaRPr lang="en-US"/>
        </a:p>
      </dgm:t>
    </dgm:pt>
    <dgm:pt modelId="{624BB517-D26D-B141-9BB5-D87E78A1AF6D}" type="sibTrans" cxnId="{02CB1BDD-C68B-FF49-A26D-BC60DAE16CC2}">
      <dgm:prSet/>
      <dgm:spPr/>
      <dgm:t>
        <a:bodyPr/>
        <a:lstStyle/>
        <a:p>
          <a:endParaRPr lang="en-US"/>
        </a:p>
      </dgm:t>
    </dgm:pt>
    <dgm:pt modelId="{892A92D0-0FE5-DA44-BF56-8D453111C8AF}">
      <dgm:prSet/>
      <dgm:spPr/>
      <dgm:t>
        <a:bodyPr/>
        <a:lstStyle/>
        <a:p>
          <a:r>
            <a:rPr lang="en-US" b="0" i="0" dirty="0"/>
            <a:t>BMI is 25 to 29.9</a:t>
          </a:r>
          <a:endParaRPr lang="en-US" dirty="0"/>
        </a:p>
      </dgm:t>
    </dgm:pt>
    <dgm:pt modelId="{E8717224-4079-F749-8052-A0944742064C}" type="parTrans" cxnId="{7AF13B9C-7BDD-9547-A6B6-2A35FAA5BE5A}">
      <dgm:prSet/>
      <dgm:spPr/>
      <dgm:t>
        <a:bodyPr/>
        <a:lstStyle/>
        <a:p>
          <a:endParaRPr lang="en-US"/>
        </a:p>
      </dgm:t>
    </dgm:pt>
    <dgm:pt modelId="{5235C62F-7D59-324E-B256-08A4C3B5ACAE}" type="sibTrans" cxnId="{7AF13B9C-7BDD-9547-A6B6-2A35FAA5BE5A}">
      <dgm:prSet/>
      <dgm:spPr/>
      <dgm:t>
        <a:bodyPr/>
        <a:lstStyle/>
        <a:p>
          <a:endParaRPr lang="en-US"/>
        </a:p>
      </dgm:t>
    </dgm:pt>
    <dgm:pt modelId="{9D18D7B8-087F-FE44-A8B8-5D4A098C8EF5}">
      <dgm:prSet/>
      <dgm:spPr/>
      <dgm:t>
        <a:bodyPr/>
        <a:lstStyle/>
        <a:p>
          <a:r>
            <a:rPr lang="en-US" b="0" i="0" dirty="0"/>
            <a:t>BMI is 30 or higher</a:t>
          </a:r>
          <a:endParaRPr lang="en-US" dirty="0"/>
        </a:p>
      </dgm:t>
    </dgm:pt>
    <dgm:pt modelId="{9E1EBBCE-9850-C248-AA36-8621C1989E5F}" type="parTrans" cxnId="{51DCA048-D07C-B145-9E29-20C2363AC43C}">
      <dgm:prSet/>
      <dgm:spPr/>
      <dgm:t>
        <a:bodyPr/>
        <a:lstStyle/>
        <a:p>
          <a:endParaRPr lang="en-US"/>
        </a:p>
      </dgm:t>
    </dgm:pt>
    <dgm:pt modelId="{E8E4FDEF-6A7C-B844-B01A-7F77B723D473}" type="sibTrans" cxnId="{51DCA048-D07C-B145-9E29-20C2363AC43C}">
      <dgm:prSet/>
      <dgm:spPr/>
      <dgm:t>
        <a:bodyPr/>
        <a:lstStyle/>
        <a:p>
          <a:endParaRPr lang="en-US"/>
        </a:p>
      </dgm:t>
    </dgm:pt>
    <dgm:pt modelId="{3E768CF9-7A15-D44F-8801-746E85E5FD2D}" type="pres">
      <dgm:prSet presAssocID="{7B0BCA0D-65BE-F943-BDEB-A6B7FFF657C2}" presName="Name0" presStyleCnt="0">
        <dgm:presLayoutVars>
          <dgm:dir/>
          <dgm:animLvl val="lvl"/>
          <dgm:resizeHandles/>
        </dgm:presLayoutVars>
      </dgm:prSet>
      <dgm:spPr/>
    </dgm:pt>
    <dgm:pt modelId="{C97C47D8-BF27-FC4C-A238-491C18AF08FB}" type="pres">
      <dgm:prSet presAssocID="{EF55038D-EAA7-5640-9155-40D8D11C17D7}" presName="linNode" presStyleCnt="0"/>
      <dgm:spPr/>
    </dgm:pt>
    <dgm:pt modelId="{39A2D3CE-7FF3-C144-8B8F-D0924B3C8F12}" type="pres">
      <dgm:prSet presAssocID="{EF55038D-EAA7-5640-9155-40D8D11C17D7}" presName="parentShp" presStyleLbl="node1" presStyleIdx="0" presStyleCnt="4">
        <dgm:presLayoutVars>
          <dgm:bulletEnabled val="1"/>
        </dgm:presLayoutVars>
      </dgm:prSet>
      <dgm:spPr/>
    </dgm:pt>
    <dgm:pt modelId="{0DD1AD02-2831-1C4C-A2F5-125A868E802D}" type="pres">
      <dgm:prSet presAssocID="{EF55038D-EAA7-5640-9155-40D8D11C17D7}" presName="childShp" presStyleLbl="bgAccFollowNode1" presStyleIdx="0" presStyleCnt="4">
        <dgm:presLayoutVars>
          <dgm:bulletEnabled val="1"/>
        </dgm:presLayoutVars>
      </dgm:prSet>
      <dgm:spPr/>
    </dgm:pt>
    <dgm:pt modelId="{5107AFC5-17CF-1447-985E-C8F0304BE598}" type="pres">
      <dgm:prSet presAssocID="{98257717-08DD-8B4F-9793-6A0771A89029}" presName="spacing" presStyleCnt="0"/>
      <dgm:spPr/>
    </dgm:pt>
    <dgm:pt modelId="{21F3A01B-8929-A440-BBDB-690296E6A420}" type="pres">
      <dgm:prSet presAssocID="{040A4F01-EFC2-B646-AF07-7CCF18E42655}" presName="linNode" presStyleCnt="0"/>
      <dgm:spPr/>
    </dgm:pt>
    <dgm:pt modelId="{1289D716-406B-D04C-AADD-97D0FB515352}" type="pres">
      <dgm:prSet presAssocID="{040A4F01-EFC2-B646-AF07-7CCF18E42655}" presName="parentShp" presStyleLbl="node1" presStyleIdx="1" presStyleCnt="4">
        <dgm:presLayoutVars>
          <dgm:bulletEnabled val="1"/>
        </dgm:presLayoutVars>
      </dgm:prSet>
      <dgm:spPr/>
    </dgm:pt>
    <dgm:pt modelId="{20D7599E-EDEE-E344-8E7D-CABFAB51EF0A}" type="pres">
      <dgm:prSet presAssocID="{040A4F01-EFC2-B646-AF07-7CCF18E42655}" presName="childShp" presStyleLbl="bgAccFollowNode1" presStyleIdx="1" presStyleCnt="4">
        <dgm:presLayoutVars>
          <dgm:bulletEnabled val="1"/>
        </dgm:presLayoutVars>
      </dgm:prSet>
      <dgm:spPr/>
    </dgm:pt>
    <dgm:pt modelId="{291987CC-F0BD-0B40-837D-7B8479528493}" type="pres">
      <dgm:prSet presAssocID="{4214BBEC-689B-9843-81A2-D8576D42E650}" presName="spacing" presStyleCnt="0"/>
      <dgm:spPr/>
    </dgm:pt>
    <dgm:pt modelId="{E66D785D-CB0C-F542-8BF7-DA98CF53DF19}" type="pres">
      <dgm:prSet presAssocID="{0753D0F0-A992-A84E-A68C-0B1E7E529A1C}" presName="linNode" presStyleCnt="0"/>
      <dgm:spPr/>
    </dgm:pt>
    <dgm:pt modelId="{3FD6307D-625F-D648-BEE3-38DFC73319EE}" type="pres">
      <dgm:prSet presAssocID="{0753D0F0-A992-A84E-A68C-0B1E7E529A1C}" presName="parentShp" presStyleLbl="node1" presStyleIdx="2" presStyleCnt="4">
        <dgm:presLayoutVars>
          <dgm:bulletEnabled val="1"/>
        </dgm:presLayoutVars>
      </dgm:prSet>
      <dgm:spPr/>
    </dgm:pt>
    <dgm:pt modelId="{12A92B37-D20B-7B45-95AE-D6039D459924}" type="pres">
      <dgm:prSet presAssocID="{0753D0F0-A992-A84E-A68C-0B1E7E529A1C}" presName="childShp" presStyleLbl="bgAccFollowNode1" presStyleIdx="2" presStyleCnt="4">
        <dgm:presLayoutVars>
          <dgm:bulletEnabled val="1"/>
        </dgm:presLayoutVars>
      </dgm:prSet>
      <dgm:spPr/>
    </dgm:pt>
    <dgm:pt modelId="{AA42C84A-A06F-8F43-AACC-9C505F7ACBE4}" type="pres">
      <dgm:prSet presAssocID="{729DB489-0200-3540-A0CD-DE8B0066CE46}" presName="spacing" presStyleCnt="0"/>
      <dgm:spPr/>
    </dgm:pt>
    <dgm:pt modelId="{0742BAAE-4992-7141-9923-B9D98545A7BF}" type="pres">
      <dgm:prSet presAssocID="{929C9A68-A29C-3143-AC53-CCCC3886FD29}" presName="linNode" presStyleCnt="0"/>
      <dgm:spPr/>
    </dgm:pt>
    <dgm:pt modelId="{610B584E-4A08-E54C-B302-4DB6CF08FC5F}" type="pres">
      <dgm:prSet presAssocID="{929C9A68-A29C-3143-AC53-CCCC3886FD29}" presName="parentShp" presStyleLbl="node1" presStyleIdx="3" presStyleCnt="4">
        <dgm:presLayoutVars>
          <dgm:bulletEnabled val="1"/>
        </dgm:presLayoutVars>
      </dgm:prSet>
      <dgm:spPr/>
    </dgm:pt>
    <dgm:pt modelId="{C3EAB3AC-F527-404C-B08E-DCB1346DE2D1}" type="pres">
      <dgm:prSet presAssocID="{929C9A68-A29C-3143-AC53-CCCC3886FD29}" presName="childShp" presStyleLbl="bgAccFollowNode1" presStyleIdx="3" presStyleCnt="4">
        <dgm:presLayoutVars>
          <dgm:bulletEnabled val="1"/>
        </dgm:presLayoutVars>
      </dgm:prSet>
      <dgm:spPr/>
    </dgm:pt>
  </dgm:ptLst>
  <dgm:cxnLst>
    <dgm:cxn modelId="{3BE6631E-8BA6-A148-91BD-5EB13A664AEF}" type="presOf" srcId="{892A92D0-0FE5-DA44-BF56-8D453111C8AF}" destId="{12A92B37-D20B-7B45-95AE-D6039D459924}" srcOrd="0" destOrd="0" presId="urn:microsoft.com/office/officeart/2005/8/layout/vList6"/>
    <dgm:cxn modelId="{C596F62B-4877-2049-89F5-EB03AEAFD04B}" type="presOf" srcId="{9D18D7B8-087F-FE44-A8B8-5D4A098C8EF5}" destId="{C3EAB3AC-F527-404C-B08E-DCB1346DE2D1}" srcOrd="0" destOrd="0" presId="urn:microsoft.com/office/officeart/2005/8/layout/vList6"/>
    <dgm:cxn modelId="{20839838-BEE7-C94A-871C-A98D8EBCCD64}" srcId="{7B0BCA0D-65BE-F943-BDEB-A6B7FFF657C2}" destId="{EF55038D-EAA7-5640-9155-40D8D11C17D7}" srcOrd="0" destOrd="0" parTransId="{35F72BA7-1700-9648-B7FD-2FE7F183A3DA}" sibTransId="{98257717-08DD-8B4F-9793-6A0771A89029}"/>
    <dgm:cxn modelId="{49BEFB39-655C-0244-AC12-37CA95B1F350}" type="presOf" srcId="{0753D0F0-A992-A84E-A68C-0B1E7E529A1C}" destId="{3FD6307D-625F-D648-BEE3-38DFC73319EE}" srcOrd="0" destOrd="0" presId="urn:microsoft.com/office/officeart/2005/8/layout/vList6"/>
    <dgm:cxn modelId="{FDE42A3D-51E9-B845-8CBF-82F01DB65F6D}" srcId="{7B0BCA0D-65BE-F943-BDEB-A6B7FFF657C2}" destId="{929C9A68-A29C-3143-AC53-CCCC3886FD29}" srcOrd="3" destOrd="0" parTransId="{107EC409-A945-A24B-B1E1-407BFD50CD92}" sibTransId="{0C8CC341-B941-6940-AE5C-5E150C517186}"/>
    <dgm:cxn modelId="{F8342C3D-D9F4-0F45-ADD4-ED061FF95B7A}" srcId="{7B0BCA0D-65BE-F943-BDEB-A6B7FFF657C2}" destId="{040A4F01-EFC2-B646-AF07-7CCF18E42655}" srcOrd="1" destOrd="0" parTransId="{71DD3B9D-2D9A-2B48-9BA0-664C442B32FB}" sibTransId="{4214BBEC-689B-9843-81A2-D8576D42E650}"/>
    <dgm:cxn modelId="{51DCA048-D07C-B145-9E29-20C2363AC43C}" srcId="{929C9A68-A29C-3143-AC53-CCCC3886FD29}" destId="{9D18D7B8-087F-FE44-A8B8-5D4A098C8EF5}" srcOrd="0" destOrd="0" parTransId="{9E1EBBCE-9850-C248-AA36-8621C1989E5F}" sibTransId="{E8E4FDEF-6A7C-B844-B01A-7F77B723D473}"/>
    <dgm:cxn modelId="{05086996-8C63-C648-B2B5-B72E057B8BBB}" type="presOf" srcId="{929C9A68-A29C-3143-AC53-CCCC3886FD29}" destId="{610B584E-4A08-E54C-B302-4DB6CF08FC5F}" srcOrd="0" destOrd="0" presId="urn:microsoft.com/office/officeart/2005/8/layout/vList6"/>
    <dgm:cxn modelId="{7AF13B9C-7BDD-9547-A6B6-2A35FAA5BE5A}" srcId="{0753D0F0-A992-A84E-A68C-0B1E7E529A1C}" destId="{892A92D0-0FE5-DA44-BF56-8D453111C8AF}" srcOrd="0" destOrd="0" parTransId="{E8717224-4079-F749-8052-A0944742064C}" sibTransId="{5235C62F-7D59-324E-B256-08A4C3B5ACAE}"/>
    <dgm:cxn modelId="{184A7BA9-4944-724F-BDBB-169399E47B86}" type="presOf" srcId="{040A4F01-EFC2-B646-AF07-7CCF18E42655}" destId="{1289D716-406B-D04C-AADD-97D0FB515352}" srcOrd="0" destOrd="0" presId="urn:microsoft.com/office/officeart/2005/8/layout/vList6"/>
    <dgm:cxn modelId="{C681A3C5-7351-F147-BCC7-DE613248DB96}" type="presOf" srcId="{7B0BCA0D-65BE-F943-BDEB-A6B7FFF657C2}" destId="{3E768CF9-7A15-D44F-8801-746E85E5FD2D}" srcOrd="0" destOrd="0" presId="urn:microsoft.com/office/officeart/2005/8/layout/vList6"/>
    <dgm:cxn modelId="{02CB1BDD-C68B-FF49-A26D-BC60DAE16CC2}" srcId="{EF55038D-EAA7-5640-9155-40D8D11C17D7}" destId="{58BB973D-FF22-9646-A41B-76C5D93AF519}" srcOrd="0" destOrd="0" parTransId="{5562F1ED-B03D-CA44-BBA8-A7FE67B7EEEB}" sibTransId="{624BB517-D26D-B141-9BB5-D87E78A1AF6D}"/>
    <dgm:cxn modelId="{7CF365EC-9961-4A49-9F57-3257FC06E1B5}" srcId="{7B0BCA0D-65BE-F943-BDEB-A6B7FFF657C2}" destId="{0753D0F0-A992-A84E-A68C-0B1E7E529A1C}" srcOrd="2" destOrd="0" parTransId="{CD389C21-B907-9B4E-88B2-076416E19A66}" sibTransId="{729DB489-0200-3540-A0CD-DE8B0066CE46}"/>
    <dgm:cxn modelId="{867C60EE-A889-2A4A-A652-FBF316CCA94A}" type="presOf" srcId="{DD15F536-67BA-F34D-962B-199B6508948B}" destId="{20D7599E-EDEE-E344-8E7D-CABFAB51EF0A}" srcOrd="0" destOrd="0" presId="urn:microsoft.com/office/officeart/2005/8/layout/vList6"/>
    <dgm:cxn modelId="{06249FF3-2B5E-FB48-BBFB-465C21CA4211}" type="presOf" srcId="{EF55038D-EAA7-5640-9155-40D8D11C17D7}" destId="{39A2D3CE-7FF3-C144-8B8F-D0924B3C8F12}" srcOrd="0" destOrd="0" presId="urn:microsoft.com/office/officeart/2005/8/layout/vList6"/>
    <dgm:cxn modelId="{8119F4F7-1587-754D-839F-27052B57E193}" srcId="{040A4F01-EFC2-B646-AF07-7CCF18E42655}" destId="{DD15F536-67BA-F34D-962B-199B6508948B}" srcOrd="0" destOrd="0" parTransId="{09AC4CB8-DA05-5041-8CA5-59DBEB6E7AE1}" sibTransId="{94ADFC86-E2A2-1A4B-9E5E-F714153E91CF}"/>
    <dgm:cxn modelId="{83F5F1FD-F467-7947-99D3-3959027473E2}" type="presOf" srcId="{58BB973D-FF22-9646-A41B-76C5D93AF519}" destId="{0DD1AD02-2831-1C4C-A2F5-125A868E802D}" srcOrd="0" destOrd="0" presId="urn:microsoft.com/office/officeart/2005/8/layout/vList6"/>
    <dgm:cxn modelId="{E266FDD7-75E0-CF43-B486-55874F834B4B}" type="presParOf" srcId="{3E768CF9-7A15-D44F-8801-746E85E5FD2D}" destId="{C97C47D8-BF27-FC4C-A238-491C18AF08FB}" srcOrd="0" destOrd="0" presId="urn:microsoft.com/office/officeart/2005/8/layout/vList6"/>
    <dgm:cxn modelId="{22C9A2EE-3992-F142-888E-A0FB3D358F46}" type="presParOf" srcId="{C97C47D8-BF27-FC4C-A238-491C18AF08FB}" destId="{39A2D3CE-7FF3-C144-8B8F-D0924B3C8F12}" srcOrd="0" destOrd="0" presId="urn:microsoft.com/office/officeart/2005/8/layout/vList6"/>
    <dgm:cxn modelId="{1744AD07-4850-6A42-B2C2-A2946A09F061}" type="presParOf" srcId="{C97C47D8-BF27-FC4C-A238-491C18AF08FB}" destId="{0DD1AD02-2831-1C4C-A2F5-125A868E802D}" srcOrd="1" destOrd="0" presId="urn:microsoft.com/office/officeart/2005/8/layout/vList6"/>
    <dgm:cxn modelId="{574206E1-BC1E-F74B-BC67-B52483EB6E82}" type="presParOf" srcId="{3E768CF9-7A15-D44F-8801-746E85E5FD2D}" destId="{5107AFC5-17CF-1447-985E-C8F0304BE598}" srcOrd="1" destOrd="0" presId="urn:microsoft.com/office/officeart/2005/8/layout/vList6"/>
    <dgm:cxn modelId="{43812C14-EE03-3B40-9F5A-F00679290A68}" type="presParOf" srcId="{3E768CF9-7A15-D44F-8801-746E85E5FD2D}" destId="{21F3A01B-8929-A440-BBDB-690296E6A420}" srcOrd="2" destOrd="0" presId="urn:microsoft.com/office/officeart/2005/8/layout/vList6"/>
    <dgm:cxn modelId="{13065879-CA18-3A43-946E-4F4ACF3016E2}" type="presParOf" srcId="{21F3A01B-8929-A440-BBDB-690296E6A420}" destId="{1289D716-406B-D04C-AADD-97D0FB515352}" srcOrd="0" destOrd="0" presId="urn:microsoft.com/office/officeart/2005/8/layout/vList6"/>
    <dgm:cxn modelId="{995B0EBB-7B3A-794D-9B93-087738B965BD}" type="presParOf" srcId="{21F3A01B-8929-A440-BBDB-690296E6A420}" destId="{20D7599E-EDEE-E344-8E7D-CABFAB51EF0A}" srcOrd="1" destOrd="0" presId="urn:microsoft.com/office/officeart/2005/8/layout/vList6"/>
    <dgm:cxn modelId="{1DB2697A-6B41-9F42-8AC0-E536B9BA63A5}" type="presParOf" srcId="{3E768CF9-7A15-D44F-8801-746E85E5FD2D}" destId="{291987CC-F0BD-0B40-837D-7B8479528493}" srcOrd="3" destOrd="0" presId="urn:microsoft.com/office/officeart/2005/8/layout/vList6"/>
    <dgm:cxn modelId="{7D29269D-EA92-3A46-AFB1-2AD8AA171A55}" type="presParOf" srcId="{3E768CF9-7A15-D44F-8801-746E85E5FD2D}" destId="{E66D785D-CB0C-F542-8BF7-DA98CF53DF19}" srcOrd="4" destOrd="0" presId="urn:microsoft.com/office/officeart/2005/8/layout/vList6"/>
    <dgm:cxn modelId="{F1CBD4C1-0FD4-3D40-9F81-F23E05996B56}" type="presParOf" srcId="{E66D785D-CB0C-F542-8BF7-DA98CF53DF19}" destId="{3FD6307D-625F-D648-BEE3-38DFC73319EE}" srcOrd="0" destOrd="0" presId="urn:microsoft.com/office/officeart/2005/8/layout/vList6"/>
    <dgm:cxn modelId="{651DA0BC-8B0E-6140-978F-414245AE2F4B}" type="presParOf" srcId="{E66D785D-CB0C-F542-8BF7-DA98CF53DF19}" destId="{12A92B37-D20B-7B45-95AE-D6039D459924}" srcOrd="1" destOrd="0" presId="urn:microsoft.com/office/officeart/2005/8/layout/vList6"/>
    <dgm:cxn modelId="{AABEBE83-9A29-1B49-8945-8B7AAE5CEB0C}" type="presParOf" srcId="{3E768CF9-7A15-D44F-8801-746E85E5FD2D}" destId="{AA42C84A-A06F-8F43-AACC-9C505F7ACBE4}" srcOrd="5" destOrd="0" presId="urn:microsoft.com/office/officeart/2005/8/layout/vList6"/>
    <dgm:cxn modelId="{03AD85A4-8E93-DE44-971A-D6BF717BA864}" type="presParOf" srcId="{3E768CF9-7A15-D44F-8801-746E85E5FD2D}" destId="{0742BAAE-4992-7141-9923-B9D98545A7BF}" srcOrd="6" destOrd="0" presId="urn:microsoft.com/office/officeart/2005/8/layout/vList6"/>
    <dgm:cxn modelId="{E1FC586E-E77C-2343-BCF5-F7794106A9A9}" type="presParOf" srcId="{0742BAAE-4992-7141-9923-B9D98545A7BF}" destId="{610B584E-4A08-E54C-B302-4DB6CF08FC5F}" srcOrd="0" destOrd="0" presId="urn:microsoft.com/office/officeart/2005/8/layout/vList6"/>
    <dgm:cxn modelId="{FD490E90-E44D-2146-ACE2-D939D5E3C039}" type="presParOf" srcId="{0742BAAE-4992-7141-9923-B9D98545A7BF}" destId="{C3EAB3AC-F527-404C-B08E-DCB1346DE2D1}" srcOrd="1" destOrd="0" presId="urn:microsoft.com/office/officeart/2005/8/layout/vList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AEC729C-4DC7-5448-B7DD-4A58653872D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247E7A5-E8CB-CD46-A37D-94556C047733}">
      <dgm:prSet/>
      <dgm:spPr/>
      <dgm:t>
        <a:bodyPr/>
        <a:lstStyle/>
        <a:p>
          <a:r>
            <a:rPr lang="en-US" dirty="0"/>
            <a:t>Total - 17 features</a:t>
          </a:r>
        </a:p>
      </dgm:t>
    </dgm:pt>
    <dgm:pt modelId="{29A57D8A-EF25-DF41-9A8E-84F1D4F541AA}" type="parTrans" cxnId="{E28600C6-9BA0-A147-BFAD-99E541D05311}">
      <dgm:prSet/>
      <dgm:spPr/>
      <dgm:t>
        <a:bodyPr/>
        <a:lstStyle/>
        <a:p>
          <a:endParaRPr lang="en-US"/>
        </a:p>
      </dgm:t>
    </dgm:pt>
    <dgm:pt modelId="{C8149D82-E006-4446-BA25-C01303B88C2F}" type="sibTrans" cxnId="{E28600C6-9BA0-A147-BFAD-99E541D05311}">
      <dgm:prSet/>
      <dgm:spPr/>
      <dgm:t>
        <a:bodyPr/>
        <a:lstStyle/>
        <a:p>
          <a:endParaRPr lang="en-US"/>
        </a:p>
      </dgm:t>
    </dgm:pt>
    <dgm:pt modelId="{089C2230-FEC6-1748-965B-9DD730A43E86}" type="pres">
      <dgm:prSet presAssocID="{AAEC729C-4DC7-5448-B7DD-4A58653872D0}" presName="linear" presStyleCnt="0">
        <dgm:presLayoutVars>
          <dgm:animLvl val="lvl"/>
          <dgm:resizeHandles val="exact"/>
        </dgm:presLayoutVars>
      </dgm:prSet>
      <dgm:spPr/>
    </dgm:pt>
    <dgm:pt modelId="{EC0F5FE1-FB84-7940-B699-DC4B00B1735B}" type="pres">
      <dgm:prSet presAssocID="{3247E7A5-E8CB-CD46-A37D-94556C047733}" presName="parentText" presStyleLbl="node1" presStyleIdx="0" presStyleCnt="1">
        <dgm:presLayoutVars>
          <dgm:chMax val="0"/>
          <dgm:bulletEnabled val="1"/>
        </dgm:presLayoutVars>
      </dgm:prSet>
      <dgm:spPr/>
    </dgm:pt>
  </dgm:ptLst>
  <dgm:cxnLst>
    <dgm:cxn modelId="{86FC3819-22B9-184F-8CA4-4D9721EC1C70}" type="presOf" srcId="{AAEC729C-4DC7-5448-B7DD-4A58653872D0}" destId="{089C2230-FEC6-1748-965B-9DD730A43E86}" srcOrd="0" destOrd="0" presId="urn:microsoft.com/office/officeart/2005/8/layout/vList2"/>
    <dgm:cxn modelId="{DE3AEB41-8B00-BA45-BBAB-AD486E12D96D}" type="presOf" srcId="{3247E7A5-E8CB-CD46-A37D-94556C047733}" destId="{EC0F5FE1-FB84-7940-B699-DC4B00B1735B}" srcOrd="0" destOrd="0" presId="urn:microsoft.com/office/officeart/2005/8/layout/vList2"/>
    <dgm:cxn modelId="{E28600C6-9BA0-A147-BFAD-99E541D05311}" srcId="{AAEC729C-4DC7-5448-B7DD-4A58653872D0}" destId="{3247E7A5-E8CB-CD46-A37D-94556C047733}" srcOrd="0" destOrd="0" parTransId="{29A57D8A-EF25-DF41-9A8E-84F1D4F541AA}" sibTransId="{C8149D82-E006-4446-BA25-C01303B88C2F}"/>
    <dgm:cxn modelId="{8BD209A4-1A8C-5A49-AA99-BDD56966D9B5}" type="presParOf" srcId="{089C2230-FEC6-1748-965B-9DD730A43E86}" destId="{EC0F5FE1-FB84-7940-B699-DC4B00B1735B}"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285303D-8ED4-A143-8DAC-D5820FE289D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18D7B7E-59E5-8740-8E10-43BBA3C2A5CC}">
      <dgm:prSet/>
      <dgm:spPr/>
      <dgm:t>
        <a:bodyPr/>
        <a:lstStyle/>
        <a:p>
          <a:r>
            <a:rPr lang="en-US" dirty="0"/>
            <a:t>Total – 20 features</a:t>
          </a:r>
        </a:p>
      </dgm:t>
    </dgm:pt>
    <dgm:pt modelId="{F070BA0C-7382-F241-B98E-F3D0216AAA41}" type="parTrans" cxnId="{A00C4C05-5F6A-6A4E-AB1C-1FFEF554CCC5}">
      <dgm:prSet/>
      <dgm:spPr/>
      <dgm:t>
        <a:bodyPr/>
        <a:lstStyle/>
        <a:p>
          <a:endParaRPr lang="en-US"/>
        </a:p>
      </dgm:t>
    </dgm:pt>
    <dgm:pt modelId="{2806036F-892E-9541-8AF0-1737320980E1}" type="sibTrans" cxnId="{A00C4C05-5F6A-6A4E-AB1C-1FFEF554CCC5}">
      <dgm:prSet/>
      <dgm:spPr/>
      <dgm:t>
        <a:bodyPr/>
        <a:lstStyle/>
        <a:p>
          <a:endParaRPr lang="en-US"/>
        </a:p>
      </dgm:t>
    </dgm:pt>
    <dgm:pt modelId="{35FB5664-18A0-B649-8D9C-D8B3E57C3A6D}" type="pres">
      <dgm:prSet presAssocID="{A285303D-8ED4-A143-8DAC-D5820FE289D0}" presName="linear" presStyleCnt="0">
        <dgm:presLayoutVars>
          <dgm:animLvl val="lvl"/>
          <dgm:resizeHandles val="exact"/>
        </dgm:presLayoutVars>
      </dgm:prSet>
      <dgm:spPr/>
    </dgm:pt>
    <dgm:pt modelId="{1039E6BA-5E87-7C48-AF32-F3B93F41B56F}" type="pres">
      <dgm:prSet presAssocID="{018D7B7E-59E5-8740-8E10-43BBA3C2A5CC}" presName="parentText" presStyleLbl="node1" presStyleIdx="0" presStyleCnt="1">
        <dgm:presLayoutVars>
          <dgm:chMax val="0"/>
          <dgm:bulletEnabled val="1"/>
        </dgm:presLayoutVars>
      </dgm:prSet>
      <dgm:spPr/>
    </dgm:pt>
  </dgm:ptLst>
  <dgm:cxnLst>
    <dgm:cxn modelId="{A00C4C05-5F6A-6A4E-AB1C-1FFEF554CCC5}" srcId="{A285303D-8ED4-A143-8DAC-D5820FE289D0}" destId="{018D7B7E-59E5-8740-8E10-43BBA3C2A5CC}" srcOrd="0" destOrd="0" parTransId="{F070BA0C-7382-F241-B98E-F3D0216AAA41}" sibTransId="{2806036F-892E-9541-8AF0-1737320980E1}"/>
    <dgm:cxn modelId="{6F1FBD5E-9939-0D4A-B795-DCDE13505AD1}" type="presOf" srcId="{A285303D-8ED4-A143-8DAC-D5820FE289D0}" destId="{35FB5664-18A0-B649-8D9C-D8B3E57C3A6D}" srcOrd="0" destOrd="0" presId="urn:microsoft.com/office/officeart/2005/8/layout/vList2"/>
    <dgm:cxn modelId="{5D8073DE-EBC2-CA4F-A68C-51C76F190FCE}" type="presOf" srcId="{018D7B7E-59E5-8740-8E10-43BBA3C2A5CC}" destId="{1039E6BA-5E87-7C48-AF32-F3B93F41B56F}" srcOrd="0" destOrd="0" presId="urn:microsoft.com/office/officeart/2005/8/layout/vList2"/>
    <dgm:cxn modelId="{E61245DA-125F-B340-8663-3D7B7E163617}" type="presParOf" srcId="{35FB5664-18A0-B649-8D9C-D8B3E57C3A6D}" destId="{1039E6BA-5E87-7C48-AF32-F3B93F41B56F}" srcOrd="0"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6345A6A-4F76-3543-9BCF-46E4979A5630}"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0A82CD09-FD33-2F48-BAEA-247E45E9C39C}">
      <dgm:prSet/>
      <dgm:spPr/>
      <dgm:t>
        <a:bodyPr/>
        <a:lstStyle/>
        <a:p>
          <a:r>
            <a:rPr lang="en-US" dirty="0"/>
            <a:t>KNN And Logistic Regression</a:t>
          </a:r>
        </a:p>
      </dgm:t>
    </dgm:pt>
    <dgm:pt modelId="{EBCA2E49-34F6-1041-BC2E-EC044BFBB04D}" type="parTrans" cxnId="{31FD3E3C-44F5-4146-ADCA-861A1A4C798E}">
      <dgm:prSet/>
      <dgm:spPr/>
      <dgm:t>
        <a:bodyPr/>
        <a:lstStyle/>
        <a:p>
          <a:endParaRPr lang="en-US"/>
        </a:p>
      </dgm:t>
    </dgm:pt>
    <dgm:pt modelId="{9A3682C2-FE8F-4441-9AF9-9EA53B16FC04}" type="sibTrans" cxnId="{31FD3E3C-44F5-4146-ADCA-861A1A4C798E}">
      <dgm:prSet/>
      <dgm:spPr/>
      <dgm:t>
        <a:bodyPr/>
        <a:lstStyle/>
        <a:p>
          <a:endParaRPr lang="en-US"/>
        </a:p>
      </dgm:t>
    </dgm:pt>
    <dgm:pt modelId="{2A203FEB-B292-B749-8A84-302ECF0C9FEA}" type="pres">
      <dgm:prSet presAssocID="{26345A6A-4F76-3543-9BCF-46E4979A5630}" presName="linear" presStyleCnt="0">
        <dgm:presLayoutVars>
          <dgm:animLvl val="lvl"/>
          <dgm:resizeHandles val="exact"/>
        </dgm:presLayoutVars>
      </dgm:prSet>
      <dgm:spPr/>
    </dgm:pt>
    <dgm:pt modelId="{56E104D2-EF8F-964E-A967-F115098B9516}" type="pres">
      <dgm:prSet presAssocID="{0A82CD09-FD33-2F48-BAEA-247E45E9C39C}" presName="parentText" presStyleLbl="node1" presStyleIdx="0" presStyleCnt="1">
        <dgm:presLayoutVars>
          <dgm:chMax val="0"/>
          <dgm:bulletEnabled val="1"/>
        </dgm:presLayoutVars>
      </dgm:prSet>
      <dgm:spPr/>
    </dgm:pt>
  </dgm:ptLst>
  <dgm:cxnLst>
    <dgm:cxn modelId="{3F01891D-5CED-3C4A-9B46-CFF48675CC6C}" type="presOf" srcId="{26345A6A-4F76-3543-9BCF-46E4979A5630}" destId="{2A203FEB-B292-B749-8A84-302ECF0C9FEA}" srcOrd="0" destOrd="0" presId="urn:microsoft.com/office/officeart/2005/8/layout/vList2"/>
    <dgm:cxn modelId="{31FD3E3C-44F5-4146-ADCA-861A1A4C798E}" srcId="{26345A6A-4F76-3543-9BCF-46E4979A5630}" destId="{0A82CD09-FD33-2F48-BAEA-247E45E9C39C}" srcOrd="0" destOrd="0" parTransId="{EBCA2E49-34F6-1041-BC2E-EC044BFBB04D}" sibTransId="{9A3682C2-FE8F-4441-9AF9-9EA53B16FC04}"/>
    <dgm:cxn modelId="{CBC7A3B2-25D6-6447-A885-A20E70A56122}" type="presOf" srcId="{0A82CD09-FD33-2F48-BAEA-247E45E9C39C}" destId="{56E104D2-EF8F-964E-A967-F115098B9516}" srcOrd="0" destOrd="0" presId="urn:microsoft.com/office/officeart/2005/8/layout/vList2"/>
    <dgm:cxn modelId="{E2A5F2D0-7F02-604E-A919-14472F72A87D}" type="presParOf" srcId="{2A203FEB-B292-B749-8A84-302ECF0C9FEA}" destId="{56E104D2-EF8F-964E-A967-F115098B951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6345A6A-4F76-3543-9BCF-46E4979A5630}" type="doc">
      <dgm:prSet loTypeId="urn:microsoft.com/office/officeart/2005/8/layout/vList2" loCatId="list" qsTypeId="urn:microsoft.com/office/officeart/2005/8/quickstyle/simple2" qsCatId="simple" csTypeId="urn:microsoft.com/office/officeart/2005/8/colors/accent1_2" csCatId="accent1"/>
      <dgm:spPr/>
      <dgm:t>
        <a:bodyPr/>
        <a:lstStyle/>
        <a:p>
          <a:endParaRPr lang="en-US"/>
        </a:p>
      </dgm:t>
    </dgm:pt>
    <dgm:pt modelId="{0A82CD09-FD33-2F48-BAEA-247E45E9C39C}">
      <dgm:prSet/>
      <dgm:spPr/>
      <dgm:t>
        <a:bodyPr/>
        <a:lstStyle/>
        <a:p>
          <a:r>
            <a:rPr lang="en-US"/>
            <a:t>Boosting – Gradient Boost Vs Ada Boost</a:t>
          </a:r>
        </a:p>
      </dgm:t>
    </dgm:pt>
    <dgm:pt modelId="{EBCA2E49-34F6-1041-BC2E-EC044BFBB04D}" type="parTrans" cxnId="{31FD3E3C-44F5-4146-ADCA-861A1A4C798E}">
      <dgm:prSet/>
      <dgm:spPr/>
      <dgm:t>
        <a:bodyPr/>
        <a:lstStyle/>
        <a:p>
          <a:endParaRPr lang="en-US"/>
        </a:p>
      </dgm:t>
    </dgm:pt>
    <dgm:pt modelId="{9A3682C2-FE8F-4441-9AF9-9EA53B16FC04}" type="sibTrans" cxnId="{31FD3E3C-44F5-4146-ADCA-861A1A4C798E}">
      <dgm:prSet/>
      <dgm:spPr/>
      <dgm:t>
        <a:bodyPr/>
        <a:lstStyle/>
        <a:p>
          <a:endParaRPr lang="en-US"/>
        </a:p>
      </dgm:t>
    </dgm:pt>
    <dgm:pt modelId="{2A203FEB-B292-B749-8A84-302ECF0C9FEA}" type="pres">
      <dgm:prSet presAssocID="{26345A6A-4F76-3543-9BCF-46E4979A5630}" presName="linear" presStyleCnt="0">
        <dgm:presLayoutVars>
          <dgm:animLvl val="lvl"/>
          <dgm:resizeHandles val="exact"/>
        </dgm:presLayoutVars>
      </dgm:prSet>
      <dgm:spPr/>
    </dgm:pt>
    <dgm:pt modelId="{56E104D2-EF8F-964E-A967-F115098B9516}" type="pres">
      <dgm:prSet presAssocID="{0A82CD09-FD33-2F48-BAEA-247E45E9C39C}" presName="parentText" presStyleLbl="node1" presStyleIdx="0" presStyleCnt="1">
        <dgm:presLayoutVars>
          <dgm:chMax val="0"/>
          <dgm:bulletEnabled val="1"/>
        </dgm:presLayoutVars>
      </dgm:prSet>
      <dgm:spPr/>
    </dgm:pt>
  </dgm:ptLst>
  <dgm:cxnLst>
    <dgm:cxn modelId="{3F01891D-5CED-3C4A-9B46-CFF48675CC6C}" type="presOf" srcId="{26345A6A-4F76-3543-9BCF-46E4979A5630}" destId="{2A203FEB-B292-B749-8A84-302ECF0C9FEA}" srcOrd="0" destOrd="0" presId="urn:microsoft.com/office/officeart/2005/8/layout/vList2"/>
    <dgm:cxn modelId="{31FD3E3C-44F5-4146-ADCA-861A1A4C798E}" srcId="{26345A6A-4F76-3543-9BCF-46E4979A5630}" destId="{0A82CD09-FD33-2F48-BAEA-247E45E9C39C}" srcOrd="0" destOrd="0" parTransId="{EBCA2E49-34F6-1041-BC2E-EC044BFBB04D}" sibTransId="{9A3682C2-FE8F-4441-9AF9-9EA53B16FC04}"/>
    <dgm:cxn modelId="{CBC7A3B2-25D6-6447-A885-A20E70A56122}" type="presOf" srcId="{0A82CD09-FD33-2F48-BAEA-247E45E9C39C}" destId="{56E104D2-EF8F-964E-A967-F115098B9516}" srcOrd="0" destOrd="0" presId="urn:microsoft.com/office/officeart/2005/8/layout/vList2"/>
    <dgm:cxn modelId="{E2A5F2D0-7F02-604E-A919-14472F72A87D}" type="presParOf" srcId="{2A203FEB-B292-B749-8A84-302ECF0C9FEA}" destId="{56E104D2-EF8F-964E-A967-F115098B951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1752A-3318-224B-908A-C5F7B17D5CA8}">
      <dsp:nvSpPr>
        <dsp:cNvPr id="0" name=""/>
        <dsp:cNvSpPr/>
      </dsp:nvSpPr>
      <dsp:spPr>
        <a:xfrm>
          <a:off x="4971" y="280516"/>
          <a:ext cx="2550266" cy="1020106"/>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Demographics</a:t>
          </a:r>
        </a:p>
      </dsp:txBody>
      <dsp:txXfrm>
        <a:off x="515024" y="280516"/>
        <a:ext cx="1530160" cy="1020106"/>
      </dsp:txXfrm>
    </dsp:sp>
    <dsp:sp modelId="{3173B058-E792-DE45-95F8-E8C61CF46B25}">
      <dsp:nvSpPr>
        <dsp:cNvPr id="0" name=""/>
        <dsp:cNvSpPr/>
      </dsp:nvSpPr>
      <dsp:spPr>
        <a:xfrm>
          <a:off x="2223702" y="367225"/>
          <a:ext cx="2116721" cy="84668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Patient Dataset</a:t>
          </a:r>
        </a:p>
      </dsp:txBody>
      <dsp:txXfrm>
        <a:off x="2647046" y="367225"/>
        <a:ext cx="1270033" cy="846688"/>
      </dsp:txXfrm>
    </dsp:sp>
    <dsp:sp modelId="{CE840412-2793-1847-A10E-35DFE4A170C8}">
      <dsp:nvSpPr>
        <dsp:cNvPr id="0" name=""/>
        <dsp:cNvSpPr/>
      </dsp:nvSpPr>
      <dsp:spPr>
        <a:xfrm>
          <a:off x="4044082" y="367225"/>
          <a:ext cx="2116721" cy="84668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Caculate</a:t>
          </a:r>
          <a:r>
            <a:rPr lang="en-US" sz="1200" kern="1200" dirty="0"/>
            <a:t> “Age” from </a:t>
          </a:r>
          <a:r>
            <a:rPr lang="en-US" sz="1200" kern="1200" dirty="0" err="1"/>
            <a:t>Year_of_Birth</a:t>
          </a:r>
          <a:endParaRPr lang="en-US" sz="1200" kern="1200" dirty="0"/>
        </a:p>
      </dsp:txBody>
      <dsp:txXfrm>
        <a:off x="4467426" y="367225"/>
        <a:ext cx="1270033" cy="846688"/>
      </dsp:txXfrm>
    </dsp:sp>
    <dsp:sp modelId="{70957465-DE74-A941-8B5B-5076788CB44A}">
      <dsp:nvSpPr>
        <dsp:cNvPr id="0" name=""/>
        <dsp:cNvSpPr/>
      </dsp:nvSpPr>
      <dsp:spPr>
        <a:xfrm>
          <a:off x="5864462" y="367225"/>
          <a:ext cx="2116721" cy="84668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Perform </a:t>
          </a:r>
          <a:r>
            <a:rPr lang="en-US" sz="1200" b="1" kern="1200" dirty="0"/>
            <a:t>Label Encoding </a:t>
          </a:r>
          <a:r>
            <a:rPr lang="en-US" sz="1200" kern="1200" dirty="0"/>
            <a:t>to  “Gender” and “</a:t>
          </a:r>
          <a:r>
            <a:rPr lang="en-US" sz="1200" kern="1200" dirty="0" err="1"/>
            <a:t>PatientGuid</a:t>
          </a:r>
          <a:r>
            <a:rPr lang="en-US" sz="1200" kern="1200" dirty="0"/>
            <a:t> “</a:t>
          </a:r>
        </a:p>
      </dsp:txBody>
      <dsp:txXfrm>
        <a:off x="6287806" y="367225"/>
        <a:ext cx="1270033" cy="846688"/>
      </dsp:txXfrm>
    </dsp:sp>
    <dsp:sp modelId="{C6A51EC5-1B9B-5E4D-948B-F89E8B668037}">
      <dsp:nvSpPr>
        <dsp:cNvPr id="0" name=""/>
        <dsp:cNvSpPr/>
      </dsp:nvSpPr>
      <dsp:spPr>
        <a:xfrm>
          <a:off x="4971" y="1443437"/>
          <a:ext cx="2550266" cy="1020106"/>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BMI &amp; </a:t>
          </a:r>
          <a:r>
            <a:rPr lang="en-US" sz="1800" kern="1200" dirty="0" err="1"/>
            <a:t>BloodPressure</a:t>
          </a:r>
          <a:r>
            <a:rPr lang="en-US" sz="1800" kern="1200" dirty="0"/>
            <a:t> </a:t>
          </a:r>
        </a:p>
      </dsp:txBody>
      <dsp:txXfrm>
        <a:off x="515024" y="1443437"/>
        <a:ext cx="1530160" cy="1020106"/>
      </dsp:txXfrm>
    </dsp:sp>
    <dsp:sp modelId="{B94C7AD6-297E-E144-8000-4D75FD657456}">
      <dsp:nvSpPr>
        <dsp:cNvPr id="0" name=""/>
        <dsp:cNvSpPr/>
      </dsp:nvSpPr>
      <dsp:spPr>
        <a:xfrm>
          <a:off x="2223702" y="1530146"/>
          <a:ext cx="2116721" cy="84668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TranscriptData</a:t>
          </a:r>
          <a:endParaRPr lang="en-US" sz="1200" kern="1200" dirty="0"/>
        </a:p>
      </dsp:txBody>
      <dsp:txXfrm>
        <a:off x="2647046" y="1530146"/>
        <a:ext cx="1270033" cy="846688"/>
      </dsp:txXfrm>
    </dsp:sp>
    <dsp:sp modelId="{D9075747-48FA-8245-853B-3C14870E83BC}">
      <dsp:nvSpPr>
        <dsp:cNvPr id="0" name=""/>
        <dsp:cNvSpPr/>
      </dsp:nvSpPr>
      <dsp:spPr>
        <a:xfrm>
          <a:off x="4044082" y="1530146"/>
          <a:ext cx="2116721" cy="84668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BMI - Mean, min, Max, Diff grouped by patient</a:t>
          </a:r>
        </a:p>
      </dsp:txBody>
      <dsp:txXfrm>
        <a:off x="4467426" y="1530146"/>
        <a:ext cx="1270033" cy="846688"/>
      </dsp:txXfrm>
    </dsp:sp>
    <dsp:sp modelId="{EF0B951C-D71E-A747-B645-BDFF369C8AEF}">
      <dsp:nvSpPr>
        <dsp:cNvPr id="0" name=""/>
        <dsp:cNvSpPr/>
      </dsp:nvSpPr>
      <dsp:spPr>
        <a:xfrm>
          <a:off x="5864462" y="1530146"/>
          <a:ext cx="2116721" cy="84668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BP - Mean, min, Max, Diff </a:t>
          </a:r>
          <a:r>
            <a:rPr lang="en-US" sz="1200" b="1" kern="1200" dirty="0"/>
            <a:t>grouped</a:t>
          </a:r>
          <a:r>
            <a:rPr lang="en-US" sz="1200" kern="1200" dirty="0"/>
            <a:t> by patient</a:t>
          </a:r>
        </a:p>
      </dsp:txBody>
      <dsp:txXfrm>
        <a:off x="6287806" y="1530146"/>
        <a:ext cx="1270033" cy="846688"/>
      </dsp:txXfrm>
    </dsp:sp>
    <dsp:sp modelId="{1C1571D0-7F3D-A041-859D-9E45706044CE}">
      <dsp:nvSpPr>
        <dsp:cNvPr id="0" name=""/>
        <dsp:cNvSpPr/>
      </dsp:nvSpPr>
      <dsp:spPr>
        <a:xfrm>
          <a:off x="4971" y="2606359"/>
          <a:ext cx="2550266" cy="1020106"/>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Diseases</a:t>
          </a:r>
        </a:p>
      </dsp:txBody>
      <dsp:txXfrm>
        <a:off x="515024" y="2606359"/>
        <a:ext cx="1530160" cy="1020106"/>
      </dsp:txXfrm>
    </dsp:sp>
    <dsp:sp modelId="{D29D441A-D8AA-304A-BF5B-8A370516F509}">
      <dsp:nvSpPr>
        <dsp:cNvPr id="0" name=""/>
        <dsp:cNvSpPr/>
      </dsp:nvSpPr>
      <dsp:spPr>
        <a:xfrm>
          <a:off x="2223702" y="2693068"/>
          <a:ext cx="2116721" cy="84668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Diagnosis dataset</a:t>
          </a:r>
        </a:p>
      </dsp:txBody>
      <dsp:txXfrm>
        <a:off x="2647046" y="2693068"/>
        <a:ext cx="1270033" cy="846688"/>
      </dsp:txXfrm>
    </dsp:sp>
    <dsp:sp modelId="{0F012155-608B-B043-B5EC-1DCBB4DC07A8}">
      <dsp:nvSpPr>
        <dsp:cNvPr id="0" name=""/>
        <dsp:cNvSpPr/>
      </dsp:nvSpPr>
      <dsp:spPr>
        <a:xfrm>
          <a:off x="4044082" y="2693068"/>
          <a:ext cx="2116721" cy="84668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Generic and specific diseases based on ICD9 code, group by patient</a:t>
          </a:r>
        </a:p>
      </dsp:txBody>
      <dsp:txXfrm>
        <a:off x="4467426" y="2693068"/>
        <a:ext cx="1270033" cy="846688"/>
      </dsp:txXfrm>
    </dsp:sp>
    <dsp:sp modelId="{C6F3F8A0-A504-A148-957F-FAB6812B3880}">
      <dsp:nvSpPr>
        <dsp:cNvPr id="0" name=""/>
        <dsp:cNvSpPr/>
      </dsp:nvSpPr>
      <dsp:spPr>
        <a:xfrm>
          <a:off x="5864462" y="2693068"/>
          <a:ext cx="2116721" cy="84668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Dummy code </a:t>
          </a:r>
          <a:r>
            <a:rPr lang="en-US" sz="1200" kern="1200" dirty="0"/>
            <a:t>ICD9 column and </a:t>
          </a:r>
          <a:r>
            <a:rPr lang="en-US" sz="1200" b="1" kern="1200" dirty="0"/>
            <a:t>impute missing values</a:t>
          </a:r>
        </a:p>
      </dsp:txBody>
      <dsp:txXfrm>
        <a:off x="6287806" y="2693068"/>
        <a:ext cx="1270033" cy="8466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0F5FE1-FB84-7940-B699-DC4B00B1735B}">
      <dsp:nvSpPr>
        <dsp:cNvPr id="0" name=""/>
        <dsp:cNvSpPr/>
      </dsp:nvSpPr>
      <dsp:spPr>
        <a:xfrm>
          <a:off x="0" y="1947"/>
          <a:ext cx="3804393" cy="7253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Total - 12 features</a:t>
          </a:r>
        </a:p>
      </dsp:txBody>
      <dsp:txXfrm>
        <a:off x="35411" y="37358"/>
        <a:ext cx="3733571" cy="6545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9E6BA-5E87-7C48-AF32-F3B93F41B56F}">
      <dsp:nvSpPr>
        <dsp:cNvPr id="0" name=""/>
        <dsp:cNvSpPr/>
      </dsp:nvSpPr>
      <dsp:spPr>
        <a:xfrm>
          <a:off x="0" y="9166"/>
          <a:ext cx="2968831" cy="351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Total – 20 columns</a:t>
          </a:r>
        </a:p>
      </dsp:txBody>
      <dsp:txXfrm>
        <a:off x="17134" y="26300"/>
        <a:ext cx="2934563" cy="3167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0F5FE1-FB84-7940-B699-DC4B00B1735B}">
      <dsp:nvSpPr>
        <dsp:cNvPr id="0" name=""/>
        <dsp:cNvSpPr/>
      </dsp:nvSpPr>
      <dsp:spPr>
        <a:xfrm>
          <a:off x="0" y="1947"/>
          <a:ext cx="3804393" cy="7253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Total - 7 features</a:t>
          </a:r>
        </a:p>
      </dsp:txBody>
      <dsp:txXfrm>
        <a:off x="35411" y="37358"/>
        <a:ext cx="3733571" cy="6545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1AD02-2831-1C4C-A2F5-125A868E802D}">
      <dsp:nvSpPr>
        <dsp:cNvPr id="0" name=""/>
        <dsp:cNvSpPr/>
      </dsp:nvSpPr>
      <dsp:spPr>
        <a:xfrm>
          <a:off x="1420288" y="1298"/>
          <a:ext cx="2130432" cy="1030432"/>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605" tIns="14605" rIns="14605" bIns="14605"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t>BMI is less than 18.5</a:t>
          </a:r>
          <a:endParaRPr lang="en-US" sz="2300" kern="1200" dirty="0"/>
        </a:p>
      </dsp:txBody>
      <dsp:txXfrm>
        <a:off x="1420288" y="130102"/>
        <a:ext cx="1744020" cy="772824"/>
      </dsp:txXfrm>
    </dsp:sp>
    <dsp:sp modelId="{39A2D3CE-7FF3-C144-8B8F-D0924B3C8F12}">
      <dsp:nvSpPr>
        <dsp:cNvPr id="0" name=""/>
        <dsp:cNvSpPr/>
      </dsp:nvSpPr>
      <dsp:spPr>
        <a:xfrm>
          <a:off x="0" y="1298"/>
          <a:ext cx="1420288" cy="1030432"/>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kern="1200" dirty="0"/>
            <a:t>Underweight</a:t>
          </a:r>
          <a:endParaRPr lang="en-US" sz="1600" kern="1200" dirty="0"/>
        </a:p>
      </dsp:txBody>
      <dsp:txXfrm>
        <a:off x="50302" y="51600"/>
        <a:ext cx="1319684" cy="929828"/>
      </dsp:txXfrm>
    </dsp:sp>
    <dsp:sp modelId="{20D7599E-EDEE-E344-8E7D-CABFAB51EF0A}">
      <dsp:nvSpPr>
        <dsp:cNvPr id="0" name=""/>
        <dsp:cNvSpPr/>
      </dsp:nvSpPr>
      <dsp:spPr>
        <a:xfrm>
          <a:off x="1420288" y="1134774"/>
          <a:ext cx="2130432" cy="1030432"/>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605" tIns="14605" rIns="14605" bIns="14605"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t>BMI is 18.5 to 24.9</a:t>
          </a:r>
          <a:endParaRPr lang="en-US" sz="2300" kern="1200" dirty="0"/>
        </a:p>
      </dsp:txBody>
      <dsp:txXfrm>
        <a:off x="1420288" y="1263578"/>
        <a:ext cx="1744020" cy="772824"/>
      </dsp:txXfrm>
    </dsp:sp>
    <dsp:sp modelId="{1289D716-406B-D04C-AADD-97D0FB515352}">
      <dsp:nvSpPr>
        <dsp:cNvPr id="0" name=""/>
        <dsp:cNvSpPr/>
      </dsp:nvSpPr>
      <dsp:spPr>
        <a:xfrm>
          <a:off x="0" y="1134774"/>
          <a:ext cx="1420288" cy="1030432"/>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kern="1200" dirty="0"/>
            <a:t>Healthy weight</a:t>
          </a:r>
          <a:endParaRPr lang="en-US" sz="1600" kern="1200" dirty="0"/>
        </a:p>
      </dsp:txBody>
      <dsp:txXfrm>
        <a:off x="50302" y="1185076"/>
        <a:ext cx="1319684" cy="929828"/>
      </dsp:txXfrm>
    </dsp:sp>
    <dsp:sp modelId="{12A92B37-D20B-7B45-95AE-D6039D459924}">
      <dsp:nvSpPr>
        <dsp:cNvPr id="0" name=""/>
        <dsp:cNvSpPr/>
      </dsp:nvSpPr>
      <dsp:spPr>
        <a:xfrm>
          <a:off x="1420288" y="2268249"/>
          <a:ext cx="2130432" cy="1030432"/>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605" tIns="14605" rIns="14605" bIns="14605"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t>BMI is 25 to 29.9</a:t>
          </a:r>
          <a:endParaRPr lang="en-US" sz="2300" kern="1200" dirty="0"/>
        </a:p>
      </dsp:txBody>
      <dsp:txXfrm>
        <a:off x="1420288" y="2397053"/>
        <a:ext cx="1744020" cy="772824"/>
      </dsp:txXfrm>
    </dsp:sp>
    <dsp:sp modelId="{3FD6307D-625F-D648-BEE3-38DFC73319EE}">
      <dsp:nvSpPr>
        <dsp:cNvPr id="0" name=""/>
        <dsp:cNvSpPr/>
      </dsp:nvSpPr>
      <dsp:spPr>
        <a:xfrm>
          <a:off x="0" y="2268249"/>
          <a:ext cx="1420288" cy="1030432"/>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Overweight</a:t>
          </a:r>
        </a:p>
      </dsp:txBody>
      <dsp:txXfrm>
        <a:off x="50302" y="2318551"/>
        <a:ext cx="1319684" cy="929828"/>
      </dsp:txXfrm>
    </dsp:sp>
    <dsp:sp modelId="{C3EAB3AC-F527-404C-B08E-DCB1346DE2D1}">
      <dsp:nvSpPr>
        <dsp:cNvPr id="0" name=""/>
        <dsp:cNvSpPr/>
      </dsp:nvSpPr>
      <dsp:spPr>
        <a:xfrm>
          <a:off x="1420288" y="3401724"/>
          <a:ext cx="2130432" cy="1030432"/>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605" tIns="14605" rIns="14605" bIns="14605" numCol="1" spcCol="1270" anchor="t" anchorCtr="0">
          <a:noAutofit/>
        </a:bodyPr>
        <a:lstStyle/>
        <a:p>
          <a:pPr marL="228600" lvl="1" indent="-228600" algn="l" defTabSz="1022350">
            <a:lnSpc>
              <a:spcPct val="90000"/>
            </a:lnSpc>
            <a:spcBef>
              <a:spcPct val="0"/>
            </a:spcBef>
            <a:spcAft>
              <a:spcPct val="15000"/>
            </a:spcAft>
            <a:buChar char="•"/>
          </a:pPr>
          <a:r>
            <a:rPr lang="en-US" sz="2300" b="0" i="0" kern="1200" dirty="0"/>
            <a:t>BMI is 30 or higher</a:t>
          </a:r>
          <a:endParaRPr lang="en-US" sz="2300" kern="1200" dirty="0"/>
        </a:p>
      </dsp:txBody>
      <dsp:txXfrm>
        <a:off x="1420288" y="3530528"/>
        <a:ext cx="1744020" cy="772824"/>
      </dsp:txXfrm>
    </dsp:sp>
    <dsp:sp modelId="{610B584E-4A08-E54C-B302-4DB6CF08FC5F}">
      <dsp:nvSpPr>
        <dsp:cNvPr id="0" name=""/>
        <dsp:cNvSpPr/>
      </dsp:nvSpPr>
      <dsp:spPr>
        <a:xfrm>
          <a:off x="0" y="3401724"/>
          <a:ext cx="1420288" cy="1030432"/>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kern="1200" dirty="0"/>
            <a:t>Obese</a:t>
          </a:r>
          <a:endParaRPr lang="en-US" sz="1600" kern="1200" dirty="0"/>
        </a:p>
      </dsp:txBody>
      <dsp:txXfrm>
        <a:off x="50302" y="3452026"/>
        <a:ext cx="1319684" cy="9298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0F5FE1-FB84-7940-B699-DC4B00B1735B}">
      <dsp:nvSpPr>
        <dsp:cNvPr id="0" name=""/>
        <dsp:cNvSpPr/>
      </dsp:nvSpPr>
      <dsp:spPr>
        <a:xfrm>
          <a:off x="0" y="9166"/>
          <a:ext cx="3804393" cy="351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Total - 17 features</a:t>
          </a:r>
        </a:p>
      </dsp:txBody>
      <dsp:txXfrm>
        <a:off x="17134" y="26300"/>
        <a:ext cx="3770125" cy="3167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9E6BA-5E87-7C48-AF32-F3B93F41B56F}">
      <dsp:nvSpPr>
        <dsp:cNvPr id="0" name=""/>
        <dsp:cNvSpPr/>
      </dsp:nvSpPr>
      <dsp:spPr>
        <a:xfrm>
          <a:off x="0" y="9166"/>
          <a:ext cx="2363188" cy="351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Total – 20 features</a:t>
          </a:r>
        </a:p>
      </dsp:txBody>
      <dsp:txXfrm>
        <a:off x="17134" y="26300"/>
        <a:ext cx="2328920" cy="3167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104D2-EF8F-964E-A967-F115098B9516}">
      <dsp:nvSpPr>
        <dsp:cNvPr id="0" name=""/>
        <dsp:cNvSpPr/>
      </dsp:nvSpPr>
      <dsp:spPr>
        <a:xfrm>
          <a:off x="0" y="10145"/>
          <a:ext cx="7113321" cy="561599"/>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KNN And Logistic Regression</a:t>
          </a:r>
        </a:p>
      </dsp:txBody>
      <dsp:txXfrm>
        <a:off x="27415" y="37560"/>
        <a:ext cx="7058491" cy="50676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104D2-EF8F-964E-A967-F115098B9516}">
      <dsp:nvSpPr>
        <dsp:cNvPr id="0" name=""/>
        <dsp:cNvSpPr/>
      </dsp:nvSpPr>
      <dsp:spPr>
        <a:xfrm>
          <a:off x="0" y="10145"/>
          <a:ext cx="7113321" cy="561599"/>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Boosting – Gradient Boost Vs Ada Boost</a:t>
          </a:r>
        </a:p>
      </dsp:txBody>
      <dsp:txXfrm>
        <a:off x="27415" y="37560"/>
        <a:ext cx="7058491" cy="50676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E436266-F2C0-004C-ADB5-A38F9AA15A7D}"/>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mn-ea"/>
              </a:defRPr>
            </a:lvl1pPr>
          </a:lstStyle>
          <a:p>
            <a:pPr>
              <a:defRPr/>
            </a:pPr>
            <a:endParaRPr lang="en-GB"/>
          </a:p>
        </p:txBody>
      </p:sp>
      <p:sp>
        <p:nvSpPr>
          <p:cNvPr id="3" name="Date Placeholder 2">
            <a:extLst>
              <a:ext uri="{FF2B5EF4-FFF2-40B4-BE49-F238E27FC236}">
                <a16:creationId xmlns:a16="http://schemas.microsoft.com/office/drawing/2014/main" id="{2286423B-3C26-8D40-9C21-75E5606CF407}"/>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622FE2C1-9B62-984E-A87F-EADAC794C9D1}" type="datetimeFigureOut">
              <a:rPr lang="en-GB" altLang="en-US"/>
              <a:pPr>
                <a:defRPr/>
              </a:pPr>
              <a:t>28/08/2019</a:t>
            </a:fld>
            <a:endParaRPr lang="en-GB" altLang="en-US"/>
          </a:p>
        </p:txBody>
      </p:sp>
      <p:sp>
        <p:nvSpPr>
          <p:cNvPr id="4" name="Footer Placeholder 3">
            <a:extLst>
              <a:ext uri="{FF2B5EF4-FFF2-40B4-BE49-F238E27FC236}">
                <a16:creationId xmlns:a16="http://schemas.microsoft.com/office/drawing/2014/main" id="{A331A173-27BE-BF4A-99E3-3E6E8C78071E}"/>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mn-ea"/>
              </a:defRPr>
            </a:lvl1pPr>
          </a:lstStyle>
          <a:p>
            <a:pPr>
              <a:defRPr/>
            </a:pPr>
            <a:endParaRPr lang="en-GB"/>
          </a:p>
        </p:txBody>
      </p:sp>
      <p:sp>
        <p:nvSpPr>
          <p:cNvPr id="5" name="Slide Number Placeholder 4">
            <a:extLst>
              <a:ext uri="{FF2B5EF4-FFF2-40B4-BE49-F238E27FC236}">
                <a16:creationId xmlns:a16="http://schemas.microsoft.com/office/drawing/2014/main" id="{0BE6F3F5-6FCC-174F-B7C4-9F0B20217D4E}"/>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80C88D3C-8F4A-7942-85DE-2F60D82CAAFE}"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889DCFDF-BE8C-234F-B348-3A9F10B7BC20}"/>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mn-ea"/>
              </a:defRPr>
            </a:lvl1pPr>
          </a:lstStyle>
          <a:p>
            <a:pPr>
              <a:defRPr/>
            </a:pPr>
            <a:endParaRPr lang="en-GB"/>
          </a:p>
        </p:txBody>
      </p:sp>
      <p:sp>
        <p:nvSpPr>
          <p:cNvPr id="3075" name="Rectangle 3">
            <a:extLst>
              <a:ext uri="{FF2B5EF4-FFF2-40B4-BE49-F238E27FC236}">
                <a16:creationId xmlns:a16="http://schemas.microsoft.com/office/drawing/2014/main" id="{CCD532AF-319E-5F42-8F9E-921214702086}"/>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mn-ea"/>
              </a:defRPr>
            </a:lvl1pPr>
          </a:lstStyle>
          <a:p>
            <a:pPr>
              <a:defRPr/>
            </a:pPr>
            <a:endParaRPr lang="en-GB"/>
          </a:p>
        </p:txBody>
      </p:sp>
      <p:sp>
        <p:nvSpPr>
          <p:cNvPr id="27652" name="Rectangle 4">
            <a:extLst>
              <a:ext uri="{FF2B5EF4-FFF2-40B4-BE49-F238E27FC236}">
                <a16:creationId xmlns:a16="http://schemas.microsoft.com/office/drawing/2014/main" id="{1B969B18-D15A-2D47-B3F2-7ACC8C2B1BEA}"/>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0C4BFAF8-8702-254B-9770-1BF224B99D0E}"/>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078" name="Rectangle 6">
            <a:extLst>
              <a:ext uri="{FF2B5EF4-FFF2-40B4-BE49-F238E27FC236}">
                <a16:creationId xmlns:a16="http://schemas.microsoft.com/office/drawing/2014/main" id="{7C2D490E-788D-9847-BD59-72CCE105E4EF}"/>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mn-ea"/>
              </a:defRPr>
            </a:lvl1pPr>
          </a:lstStyle>
          <a:p>
            <a:pPr>
              <a:defRPr/>
            </a:pPr>
            <a:endParaRPr lang="en-GB"/>
          </a:p>
        </p:txBody>
      </p:sp>
      <p:sp>
        <p:nvSpPr>
          <p:cNvPr id="3079" name="Rectangle 7">
            <a:extLst>
              <a:ext uri="{FF2B5EF4-FFF2-40B4-BE49-F238E27FC236}">
                <a16:creationId xmlns:a16="http://schemas.microsoft.com/office/drawing/2014/main" id="{FCFE0A9F-55D1-554B-BF44-EECD2B23D90A}"/>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56DF3D0D-2900-C842-9607-477FC5B393CD}"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2EEB4501-559B-F248-895B-B38BBE05289A}"/>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174CC64-DF82-284D-ADAA-DC5E84A36F5B}" type="slidenum">
              <a:rPr lang="en-GB" altLang="en-US" smtClean="0"/>
              <a:pPr>
                <a:spcBef>
                  <a:spcPct val="0"/>
                </a:spcBef>
              </a:pPr>
              <a:t>2</a:t>
            </a:fld>
            <a:endParaRPr lang="en-GB" altLang="en-US"/>
          </a:p>
        </p:txBody>
      </p:sp>
      <p:sp>
        <p:nvSpPr>
          <p:cNvPr id="31746" name="Rectangle 2">
            <a:extLst>
              <a:ext uri="{FF2B5EF4-FFF2-40B4-BE49-F238E27FC236}">
                <a16:creationId xmlns:a16="http://schemas.microsoft.com/office/drawing/2014/main" id="{D72010B1-5D64-8144-A1A0-FFBA3B925BBB}"/>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A76E8DE-3BF0-CA42-A4F1-D76BB1BD38B1}"/>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dirty="0">
              <a:ea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9AE7415E-92D9-BA4E-9728-5391AC7B8474}"/>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1ECECEA-8BC5-9F4A-B795-D60FE11237E0}" type="slidenum">
              <a:rPr lang="en-GB" altLang="en-US" smtClean="0"/>
              <a:pPr>
                <a:spcBef>
                  <a:spcPct val="0"/>
                </a:spcBef>
              </a:pPr>
              <a:t>3</a:t>
            </a:fld>
            <a:endParaRPr lang="en-GB" altLang="en-US"/>
          </a:p>
        </p:txBody>
      </p:sp>
      <p:sp>
        <p:nvSpPr>
          <p:cNvPr id="33794" name="Rectangle 2">
            <a:extLst>
              <a:ext uri="{FF2B5EF4-FFF2-40B4-BE49-F238E27FC236}">
                <a16:creationId xmlns:a16="http://schemas.microsoft.com/office/drawing/2014/main" id="{7E914E1E-F15B-4E4C-BAFC-70078D9FF330}"/>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D38B11CA-B2B6-1846-951E-5D60F23E5DD3}"/>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dirty="0">
                <a:ea typeface="ＭＳ Ｐゴシック" charset="0"/>
              </a:rPr>
              <a:t>3 main types. There are other types of diabetes that are out there.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9D859E6B-185B-7947-BC7B-CF955E5F0964}"/>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A2F19A9-5D5C-F647-80C3-941C82DD076E}" type="slidenum">
              <a:rPr lang="en-GB" altLang="en-US" smtClean="0"/>
              <a:pPr>
                <a:spcBef>
                  <a:spcPct val="0"/>
                </a:spcBef>
              </a:pPr>
              <a:t>4</a:t>
            </a:fld>
            <a:endParaRPr lang="en-GB" altLang="en-US"/>
          </a:p>
        </p:txBody>
      </p:sp>
      <p:sp>
        <p:nvSpPr>
          <p:cNvPr id="35842" name="Rectangle 2">
            <a:extLst>
              <a:ext uri="{FF2B5EF4-FFF2-40B4-BE49-F238E27FC236}">
                <a16:creationId xmlns:a16="http://schemas.microsoft.com/office/drawing/2014/main" id="{72BF03A5-918E-2A42-9234-E1CAB8D6AAF8}"/>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F2EAA09F-F7F9-F644-BE12-23B11976FA1B}"/>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ea typeface="ＭＳ Ｐゴシック"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909AE01B-A506-6D43-A337-77B1C296E775}"/>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A97085EE-EC0C-6142-9F2C-EFE4531AF87F}" type="slidenum">
              <a:rPr lang="en-GB" altLang="en-US" smtClean="0"/>
              <a:pPr>
                <a:spcBef>
                  <a:spcPct val="0"/>
                </a:spcBef>
              </a:pPr>
              <a:t>5</a:t>
            </a:fld>
            <a:endParaRPr lang="en-GB" altLang="en-US"/>
          </a:p>
        </p:txBody>
      </p:sp>
      <p:sp>
        <p:nvSpPr>
          <p:cNvPr id="37890" name="Rectangle 2">
            <a:extLst>
              <a:ext uri="{FF2B5EF4-FFF2-40B4-BE49-F238E27FC236}">
                <a16:creationId xmlns:a16="http://schemas.microsoft.com/office/drawing/2014/main" id="{3C269FC1-3DE5-634E-9A6A-A1A498087CC4}"/>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F2EAA09F-F7F9-F644-BE12-23B11976FA1B}"/>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ea typeface="ＭＳ Ｐゴシック"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5BC72C0B-25E0-4644-ACAD-13F4CC3A83ED}"/>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D16A0AE4-1759-A54E-8EAA-88E917900908}" type="slidenum">
              <a:rPr lang="en-GB" altLang="en-US" smtClean="0"/>
              <a:pPr>
                <a:spcBef>
                  <a:spcPct val="0"/>
                </a:spcBef>
              </a:pPr>
              <a:t>6</a:t>
            </a:fld>
            <a:endParaRPr lang="en-GB" altLang="en-US"/>
          </a:p>
        </p:txBody>
      </p:sp>
      <p:sp>
        <p:nvSpPr>
          <p:cNvPr id="39938" name="Rectangle 2">
            <a:extLst>
              <a:ext uri="{FF2B5EF4-FFF2-40B4-BE49-F238E27FC236}">
                <a16:creationId xmlns:a16="http://schemas.microsoft.com/office/drawing/2014/main" id="{456C6FDC-DB69-5044-9B4E-3F327EC5C4D3}"/>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F2EAA09F-F7F9-F644-BE12-23B11976FA1B}"/>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ea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a:extLst>
              <a:ext uri="{FF2B5EF4-FFF2-40B4-BE49-F238E27FC236}">
                <a16:creationId xmlns:a16="http://schemas.microsoft.com/office/drawing/2014/main" id="{F0AD475E-265F-2549-B7AB-6BEF62E7F87E}"/>
              </a:ext>
            </a:extLst>
          </p:cNvPr>
          <p:cNvSpPr>
            <a:spLocks noGrp="1" noRot="1" noChangeAspect="1" noChangeArrowheads="1" noTextEdit="1"/>
          </p:cNvSpPr>
          <p:nvPr>
            <p:ph type="sldImg"/>
          </p:nvPr>
        </p:nvSpPr>
        <p:spPr>
          <a:ln/>
        </p:spPr>
      </p:sp>
      <p:sp>
        <p:nvSpPr>
          <p:cNvPr id="41986" name="Notes Placeholder 2">
            <a:extLst>
              <a:ext uri="{FF2B5EF4-FFF2-40B4-BE49-F238E27FC236}">
                <a16:creationId xmlns:a16="http://schemas.microsoft.com/office/drawing/2014/main" id="{8BDD5495-673A-FF46-98AE-4E1DF38E2323}"/>
              </a:ext>
            </a:extLst>
          </p:cNvPr>
          <p:cNvSpPr>
            <a:spLocks noGrp="1" noChangeArrowheads="1"/>
          </p:cNvSpPr>
          <p:nvPr>
            <p:ph type="body" idx="1"/>
          </p:nvPr>
        </p:nvSpPr>
        <p:spPr>
          <a:noFill/>
        </p:spPr>
        <p:txBody>
          <a:bodyPr/>
          <a:lstStyle/>
          <a:p>
            <a:r>
              <a:rPr lang="en-US" altLang="en-US">
                <a:latin typeface="Arial" panose="020B0604020202020204" pitchFamily="34" charset="0"/>
              </a:rPr>
              <a:t>http://www.cdc.gov/diabetes/home/</a:t>
            </a:r>
          </a:p>
        </p:txBody>
      </p:sp>
      <p:sp>
        <p:nvSpPr>
          <p:cNvPr id="41987" name="Slide Number Placeholder 3">
            <a:extLst>
              <a:ext uri="{FF2B5EF4-FFF2-40B4-BE49-F238E27FC236}">
                <a16:creationId xmlns:a16="http://schemas.microsoft.com/office/drawing/2014/main" id="{9FC9F5B0-9CF9-8D4D-BF28-DCAB96009E21}"/>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B53CB188-7BA1-3747-ABBE-3641BAC0D8DD}" type="slidenum">
              <a:rPr lang="en-GB" altLang="en-US" smtClean="0"/>
              <a:pPr>
                <a:spcBef>
                  <a:spcPct val="0"/>
                </a:spcBef>
              </a:pPr>
              <a:t>7</a:t>
            </a:fld>
            <a:endParaRPr lang="en-GB"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4DA825B9-406E-3448-91AA-69295ED44A8C}"/>
              </a:ext>
            </a:extLst>
          </p:cNvPr>
          <p:cNvSpPr>
            <a:spLocks noGrp="1" noRot="1" noChangeAspect="1" noChangeArrowheads="1" noTextEdit="1"/>
          </p:cNvSpPr>
          <p:nvPr>
            <p:ph type="sldImg"/>
          </p:nvPr>
        </p:nvSpPr>
        <p:spPr>
          <a:ln/>
        </p:spPr>
      </p:sp>
      <p:sp>
        <p:nvSpPr>
          <p:cNvPr id="48130" name="Notes Placeholder 2">
            <a:extLst>
              <a:ext uri="{FF2B5EF4-FFF2-40B4-BE49-F238E27FC236}">
                <a16:creationId xmlns:a16="http://schemas.microsoft.com/office/drawing/2014/main" id="{3F4AD9CA-6C91-B940-9DEC-1D7693DC5C15}"/>
              </a:ext>
            </a:extLst>
          </p:cNvPr>
          <p:cNvSpPr>
            <a:spLocks noGrp="1" noChangeArrowheads="1"/>
          </p:cNvSpPr>
          <p:nvPr>
            <p:ph type="body" idx="1"/>
          </p:nvPr>
        </p:nvSpPr>
        <p:spPr>
          <a:noFill/>
        </p:spPr>
        <p:txBody>
          <a:bodyPr/>
          <a:lstStyle/>
          <a:p>
            <a:endParaRPr lang="pl-PL" altLang="en-US">
              <a:latin typeface="Arial" panose="020B0604020202020204" pitchFamily="34" charset="0"/>
            </a:endParaRPr>
          </a:p>
          <a:p>
            <a:endParaRPr lang="pl-PL" altLang="en-US">
              <a:latin typeface="Arial" panose="020B0604020202020204" pitchFamily="34" charset="0"/>
            </a:endParaRPr>
          </a:p>
          <a:p>
            <a:r>
              <a:rPr lang="pl-PL" altLang="en-US">
                <a:latin typeface="Arial" panose="020B0604020202020204" pitchFamily="34" charset="0"/>
              </a:rPr>
              <a:t>**most cases can be prevented</a:t>
            </a:r>
            <a:endParaRPr lang="en-US" altLang="en-US">
              <a:latin typeface="Arial" panose="020B0604020202020204" pitchFamily="34" charset="0"/>
            </a:endParaRPr>
          </a:p>
        </p:txBody>
      </p:sp>
      <p:sp>
        <p:nvSpPr>
          <p:cNvPr id="48131" name="Slide Number Placeholder 3">
            <a:extLst>
              <a:ext uri="{FF2B5EF4-FFF2-40B4-BE49-F238E27FC236}">
                <a16:creationId xmlns:a16="http://schemas.microsoft.com/office/drawing/2014/main" id="{37A805C0-A5AB-D745-A837-A44BED84351E}"/>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F0544AA9-3C1F-6743-912E-10F4DD3AC556}" type="slidenum">
              <a:rPr lang="en-GB" altLang="en-US" smtClean="0"/>
              <a:pPr>
                <a:spcBef>
                  <a:spcPct val="0"/>
                </a:spcBef>
              </a:pPr>
              <a:t>12</a:t>
            </a:fld>
            <a:endParaRPr lang="en-GB"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6F6C4EAC-5D0E-7144-8ECC-9DA968444EBA}"/>
              </a:ext>
            </a:extLst>
          </p:cNvPr>
          <p:cNvSpPr>
            <a:spLocks noGrp="1" noRot="1" noChangeAspect="1" noChangeArrowheads="1" noTextEdit="1"/>
          </p:cNvSpPr>
          <p:nvPr>
            <p:ph type="sldImg"/>
          </p:nvPr>
        </p:nvSpPr>
        <p:spPr>
          <a:ln/>
        </p:spPr>
      </p:sp>
      <p:sp>
        <p:nvSpPr>
          <p:cNvPr id="50178" name="Notes Placeholder 2">
            <a:extLst>
              <a:ext uri="{FF2B5EF4-FFF2-40B4-BE49-F238E27FC236}">
                <a16:creationId xmlns:a16="http://schemas.microsoft.com/office/drawing/2014/main" id="{C758534D-054B-3548-B476-1CC1CE3DAE2E}"/>
              </a:ext>
            </a:extLst>
          </p:cNvPr>
          <p:cNvSpPr>
            <a:spLocks noGrp="1" noChangeArrowheads="1"/>
          </p:cNvSpPr>
          <p:nvPr>
            <p:ph type="body" idx="1"/>
          </p:nvPr>
        </p:nvSpPr>
        <p:spPr>
          <a:noFill/>
        </p:spPr>
        <p:txBody>
          <a:bodyPr/>
          <a:lstStyle/>
          <a:p>
            <a:r>
              <a:rPr lang="en-US" altLang="en-US">
                <a:latin typeface="Arial" panose="020B0604020202020204" pitchFamily="34" charset="0"/>
              </a:rPr>
              <a:t>Where 1 twin had diabetes and the other didn’t – identical twins </a:t>
            </a:r>
          </a:p>
          <a:p>
            <a:r>
              <a:rPr lang="en-US" altLang="en-US">
                <a:latin typeface="Arial" panose="020B0604020202020204" pitchFamily="34" charset="0"/>
              </a:rPr>
              <a:t>	100% of genes are shared, but through analysis about 1,400 places in DNA were different</a:t>
            </a:r>
          </a:p>
          <a:p>
            <a:r>
              <a:rPr lang="en-US" altLang="en-US">
                <a:latin typeface="Arial" panose="020B0604020202020204" pitchFamily="34" charset="0"/>
              </a:rPr>
              <a:t>	type 2 is linked to lifestyle </a:t>
            </a:r>
          </a:p>
          <a:p>
            <a:endParaRPr lang="en-US" altLang="en-US">
              <a:latin typeface="Arial" panose="020B0604020202020204" pitchFamily="34" charset="0"/>
            </a:endParaRPr>
          </a:p>
          <a:p>
            <a:r>
              <a:rPr lang="en-US" altLang="en-US">
                <a:latin typeface="Arial" panose="020B0604020202020204" pitchFamily="34" charset="0"/>
              </a:rPr>
              <a:t>1 twin with diabetes and the other twin have a 50% of getting diagnosed with diabetes. </a:t>
            </a:r>
          </a:p>
        </p:txBody>
      </p:sp>
      <p:sp>
        <p:nvSpPr>
          <p:cNvPr id="50179" name="Slide Number Placeholder 3">
            <a:extLst>
              <a:ext uri="{FF2B5EF4-FFF2-40B4-BE49-F238E27FC236}">
                <a16:creationId xmlns:a16="http://schemas.microsoft.com/office/drawing/2014/main" id="{21694F59-9776-BC4C-8A4C-1D318C39D17E}"/>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DD44CF49-2720-BD45-87A9-64EF8B6DC898}" type="slidenum">
              <a:rPr lang="en-GB" altLang="en-US" smtClean="0"/>
              <a:pPr>
                <a:spcBef>
                  <a:spcPct val="0"/>
                </a:spcBef>
              </a:pPr>
              <a:t>13</a:t>
            </a:fld>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2_Slide 1 Align Left">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6F471124-6717-3C45-AF31-A845E5A3E04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46888" y="2140014"/>
            <a:ext cx="8229600" cy="1143000"/>
          </a:xfrm>
        </p:spPr>
        <p:txBody>
          <a:bodyPr/>
          <a:lstStyle>
            <a:lvl1pPr algn="l">
              <a:defRPr sz="3600" b="1"/>
            </a:lvl1pPr>
          </a:lstStyle>
          <a:p>
            <a:r>
              <a:rPr lang="en-US" dirty="0"/>
              <a:t>Click to edit Master title style</a:t>
            </a:r>
            <a:endParaRPr lang="en-GB" dirty="0"/>
          </a:p>
        </p:txBody>
      </p:sp>
      <p:sp>
        <p:nvSpPr>
          <p:cNvPr id="3" name="Content Placeholder 2"/>
          <p:cNvSpPr>
            <a:spLocks noGrp="1"/>
          </p:cNvSpPr>
          <p:nvPr>
            <p:ph idx="1"/>
          </p:nvPr>
        </p:nvSpPr>
        <p:spPr>
          <a:xfrm>
            <a:off x="246888" y="3049524"/>
            <a:ext cx="3566160" cy="758952"/>
          </a:xfrm>
        </p:spPr>
        <p:txBody>
          <a:bodyPr/>
          <a:lstStyle>
            <a:lvl1pPr marL="0" indent="0">
              <a:buNone/>
              <a:defRPr sz="2400" i="1"/>
            </a:lvl1pPr>
            <a:lvl2pPr>
              <a:defRPr sz="2000"/>
            </a:lvl2pPr>
            <a:lvl3pPr>
              <a:defRPr sz="1800"/>
            </a:lvl3pPr>
            <a:lvl4pPr>
              <a:defRPr sz="1600"/>
            </a:lvl4pPr>
            <a:lvl5pPr>
              <a:defRPr sz="1600"/>
            </a:lvl5pPr>
          </a:lstStyle>
          <a:p>
            <a:pPr lvl="0"/>
            <a:r>
              <a:rPr lang="en-US"/>
              <a:t>Click to edit Master text styles</a:t>
            </a:r>
          </a:p>
        </p:txBody>
      </p:sp>
    </p:spTree>
    <p:extLst>
      <p:ext uri="{BB962C8B-B14F-4D97-AF65-F5344CB8AC3E}">
        <p14:creationId xmlns:p14="http://schemas.microsoft.com/office/powerpoint/2010/main" val="937726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Slide 3 Align Cent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lgn="ctr">
              <a:defRPr/>
            </a:lvl1pPr>
            <a:lvl2pPr algn="ctr">
              <a:defRPr/>
            </a:lvl2pPr>
            <a:lvl3pPr algn="ctr">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694E5489-BFDB-B24B-BB46-2F5D1DD4E6D5}"/>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813E6196-E4C3-8D42-AFF6-590BCAEBFE7C}"/>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CDFEF856-665D-0547-94D6-87FE6CF3FA42}"/>
              </a:ext>
            </a:extLst>
          </p:cNvPr>
          <p:cNvSpPr>
            <a:spLocks noGrp="1" noChangeArrowheads="1"/>
          </p:cNvSpPr>
          <p:nvPr>
            <p:ph type="sldNum" sz="quarter" idx="12"/>
          </p:nvPr>
        </p:nvSpPr>
        <p:spPr>
          <a:ln/>
        </p:spPr>
        <p:txBody>
          <a:bodyPr/>
          <a:lstStyle>
            <a:lvl1pPr>
              <a:defRPr/>
            </a:lvl1pPr>
          </a:lstStyle>
          <a:p>
            <a:pPr>
              <a:defRPr/>
            </a:pPr>
            <a:fld id="{A789E72B-348E-9640-BE85-F9E7B91441C9}" type="slidenum">
              <a:rPr lang="en-GB" altLang="en-US"/>
              <a:pPr>
                <a:defRPr/>
              </a:pPr>
              <a:t>‹#›</a:t>
            </a:fld>
            <a:endParaRPr lang="en-GB" altLang="en-US"/>
          </a:p>
        </p:txBody>
      </p:sp>
    </p:spTree>
    <p:extLst>
      <p:ext uri="{BB962C8B-B14F-4D97-AF65-F5344CB8AC3E}">
        <p14:creationId xmlns:p14="http://schemas.microsoft.com/office/powerpoint/2010/main" val="2145158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Slide Align Centre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lgn="ctr">
              <a:defRPr/>
            </a:lvl1pPr>
            <a:lvl2pPr algn="ctr">
              <a:defRPr/>
            </a:lvl2pPr>
            <a:lvl3pPr algn="ctr">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DEE7F71F-58C5-CC42-B207-32ED5AAE2B3D}"/>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BD82926F-51AC-6144-8927-9052024FAF68}"/>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7CFB5597-41F4-C046-9D5C-E077456EB6B3}"/>
              </a:ext>
            </a:extLst>
          </p:cNvPr>
          <p:cNvSpPr>
            <a:spLocks noGrp="1" noChangeArrowheads="1"/>
          </p:cNvSpPr>
          <p:nvPr>
            <p:ph type="sldNum" sz="quarter" idx="12"/>
          </p:nvPr>
        </p:nvSpPr>
        <p:spPr>
          <a:ln/>
        </p:spPr>
        <p:txBody>
          <a:bodyPr/>
          <a:lstStyle>
            <a:lvl1pPr>
              <a:defRPr/>
            </a:lvl1pPr>
          </a:lstStyle>
          <a:p>
            <a:pPr>
              <a:defRPr/>
            </a:pPr>
            <a:fld id="{F580EF1E-80C0-8E40-A8BA-DF842851BC48}" type="slidenum">
              <a:rPr lang="en-GB" altLang="en-US"/>
              <a:pPr>
                <a:defRPr/>
              </a:pPr>
              <a:t>‹#›</a:t>
            </a:fld>
            <a:endParaRPr lang="en-GB" altLang="en-US"/>
          </a:p>
        </p:txBody>
      </p:sp>
    </p:spTree>
    <p:extLst>
      <p:ext uri="{BB962C8B-B14F-4D97-AF65-F5344CB8AC3E}">
        <p14:creationId xmlns:p14="http://schemas.microsoft.com/office/powerpoint/2010/main" val="1514913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_Slide 2 Align Right">
    <p:spTree>
      <p:nvGrpSpPr>
        <p:cNvPr id="1" name=""/>
        <p:cNvGrpSpPr/>
        <p:nvPr/>
      </p:nvGrpSpPr>
      <p:grpSpPr>
        <a:xfrm>
          <a:off x="0" y="0"/>
          <a:ext cx="0" cy="0"/>
          <a:chOff x="0" y="0"/>
          <a:chExt cx="0" cy="0"/>
        </a:xfrm>
      </p:grpSpPr>
      <p:sp>
        <p:nvSpPr>
          <p:cNvPr id="2" name="Title 1"/>
          <p:cNvSpPr>
            <a:spLocks noGrp="1"/>
          </p:cNvSpPr>
          <p:nvPr>
            <p:ph type="title"/>
          </p:nvPr>
        </p:nvSpPr>
        <p:spPr>
          <a:xfrm>
            <a:off x="4719244" y="249307"/>
            <a:ext cx="3985816" cy="1143000"/>
          </a:xfrm>
        </p:spPr>
        <p:txBody>
          <a:bodyPr/>
          <a:lstStyle>
            <a:lvl1pPr algn="r">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lgn="r">
              <a:defRPr>
                <a:solidFill>
                  <a:schemeClr val="tx1"/>
                </a:solidFill>
              </a:defRPr>
            </a:lvl1pPr>
            <a:lvl2pPr algn="r">
              <a:defRPr>
                <a:solidFill>
                  <a:schemeClr val="tx1"/>
                </a:solidFill>
              </a:defRPr>
            </a:lvl2pPr>
            <a:lvl3pPr algn="r">
              <a:defRPr>
                <a:solidFill>
                  <a:schemeClr val="tx1"/>
                </a:solidFill>
              </a:defRPr>
            </a:lvl3pPr>
            <a:lvl4pPr algn="r">
              <a:defRPr>
                <a:solidFill>
                  <a:schemeClr val="tx1"/>
                </a:solidFill>
              </a:defRPr>
            </a:lvl4pPr>
            <a:lvl5pPr alg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C1FA5E4C-EE44-EC4C-90F9-B134902878BF}"/>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8552C3B5-B23F-654C-8F30-D5D7FD63D547}"/>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C468F8BD-5A2C-A948-80B7-D871A61AB6AB}"/>
              </a:ext>
            </a:extLst>
          </p:cNvPr>
          <p:cNvSpPr>
            <a:spLocks noGrp="1" noChangeArrowheads="1"/>
          </p:cNvSpPr>
          <p:nvPr>
            <p:ph type="sldNum" sz="quarter" idx="12"/>
          </p:nvPr>
        </p:nvSpPr>
        <p:spPr>
          <a:ln/>
        </p:spPr>
        <p:txBody>
          <a:bodyPr/>
          <a:lstStyle>
            <a:lvl1pPr>
              <a:defRPr/>
            </a:lvl1pPr>
          </a:lstStyle>
          <a:p>
            <a:pPr>
              <a:defRPr/>
            </a:pPr>
            <a:fld id="{CCAAF852-FF80-D647-865E-E9C36FBFEEA0}" type="slidenum">
              <a:rPr lang="en-GB" altLang="en-US"/>
              <a:pPr>
                <a:defRPr/>
              </a:pPr>
              <a:t>‹#›</a:t>
            </a:fld>
            <a:endParaRPr lang="en-GB" altLang="en-US"/>
          </a:p>
        </p:txBody>
      </p:sp>
    </p:spTree>
    <p:extLst>
      <p:ext uri="{BB962C8B-B14F-4D97-AF65-F5344CB8AC3E}">
        <p14:creationId xmlns:p14="http://schemas.microsoft.com/office/powerpoint/2010/main" val="38689227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Slide 2 Align Righ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lgn="r">
              <a:defRPr/>
            </a:lvl1pPr>
            <a:lvl2pPr algn="r">
              <a:defRPr/>
            </a:lvl2pPr>
            <a:lvl3pPr algn="r">
              <a:defRPr/>
            </a:lvl3pPr>
            <a:lvl4pPr algn="r">
              <a:defRPr/>
            </a:lvl4pPr>
            <a:lvl5pPr algn="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EE229D8B-9F53-B542-A181-D71C37EA3F03}"/>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5E1F2601-58F3-2E48-8B28-319DF5B1F60A}"/>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D89F1556-9FC4-0F47-A87E-CFA7B882BCBF}"/>
              </a:ext>
            </a:extLst>
          </p:cNvPr>
          <p:cNvSpPr>
            <a:spLocks noGrp="1" noChangeArrowheads="1"/>
          </p:cNvSpPr>
          <p:nvPr>
            <p:ph type="sldNum" sz="quarter" idx="12"/>
          </p:nvPr>
        </p:nvSpPr>
        <p:spPr>
          <a:ln/>
        </p:spPr>
        <p:txBody>
          <a:bodyPr/>
          <a:lstStyle>
            <a:lvl1pPr>
              <a:defRPr/>
            </a:lvl1pPr>
          </a:lstStyle>
          <a:p>
            <a:pPr>
              <a:defRPr/>
            </a:pPr>
            <a:fld id="{7CC64E2C-02AB-A948-907D-6723E870207C}" type="slidenum">
              <a:rPr lang="en-GB" altLang="en-US"/>
              <a:pPr>
                <a:defRPr/>
              </a:pPr>
              <a:t>‹#›</a:t>
            </a:fld>
            <a:endParaRPr lang="en-GB" altLang="en-US"/>
          </a:p>
        </p:txBody>
      </p:sp>
    </p:spTree>
    <p:extLst>
      <p:ext uri="{BB962C8B-B14F-4D97-AF65-F5344CB8AC3E}">
        <p14:creationId xmlns:p14="http://schemas.microsoft.com/office/powerpoint/2010/main" val="1327923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Content Align Cent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lgn="ctr">
              <a:defRPr/>
            </a:lvl1pPr>
            <a:lvl2pPr algn="ctr">
              <a:defRPr/>
            </a:lvl2pPr>
            <a:lvl3pPr algn="ctr">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456C8F5B-0C95-9A44-ADE3-64BF805170AE}"/>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4B39420A-DA74-F140-B765-96DE45CAFF29}"/>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505000F0-B839-A54F-A7CD-0627FE6298B1}"/>
              </a:ext>
            </a:extLst>
          </p:cNvPr>
          <p:cNvSpPr>
            <a:spLocks noGrp="1" noChangeArrowheads="1"/>
          </p:cNvSpPr>
          <p:nvPr>
            <p:ph type="sldNum" sz="quarter" idx="12"/>
          </p:nvPr>
        </p:nvSpPr>
        <p:spPr>
          <a:ln/>
        </p:spPr>
        <p:txBody>
          <a:bodyPr/>
          <a:lstStyle>
            <a:lvl1pPr>
              <a:defRPr/>
            </a:lvl1pPr>
          </a:lstStyle>
          <a:p>
            <a:pPr>
              <a:defRPr/>
            </a:pPr>
            <a:fld id="{88C8091E-99C3-B945-851C-D7D4C9AB2D5C}" type="slidenum">
              <a:rPr lang="en-GB" altLang="en-US"/>
              <a:pPr>
                <a:defRPr/>
              </a:pPr>
              <a:t>‹#›</a:t>
            </a:fld>
            <a:endParaRPr lang="en-GB" altLang="en-US"/>
          </a:p>
        </p:txBody>
      </p:sp>
    </p:spTree>
    <p:extLst>
      <p:ext uri="{BB962C8B-B14F-4D97-AF65-F5344CB8AC3E}">
        <p14:creationId xmlns:p14="http://schemas.microsoft.com/office/powerpoint/2010/main" val="1669902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30BD592A-4208-C34F-9D14-67AB9EE877E0}"/>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8C49361E-A5B2-0D4E-81E7-D58526B3FA7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114CFFC2-3007-1A49-A697-2DB4196165D8}"/>
              </a:ext>
            </a:extLst>
          </p:cNvPr>
          <p:cNvSpPr>
            <a:spLocks noGrp="1" noChangeArrowheads="1"/>
          </p:cNvSpPr>
          <p:nvPr>
            <p:ph type="sldNum" sz="quarter" idx="12"/>
          </p:nvPr>
        </p:nvSpPr>
        <p:spPr>
          <a:ln/>
        </p:spPr>
        <p:txBody>
          <a:bodyPr/>
          <a:lstStyle>
            <a:lvl1pPr>
              <a:defRPr/>
            </a:lvl1pPr>
          </a:lstStyle>
          <a:p>
            <a:pPr>
              <a:defRPr/>
            </a:pPr>
            <a:fld id="{140C7A5C-8B16-594E-A787-F662516AE2A2}" type="slidenum">
              <a:rPr lang="en-GB" altLang="en-US"/>
              <a:pPr>
                <a:defRPr/>
              </a:pPr>
              <a:t>‹#›</a:t>
            </a:fld>
            <a:endParaRPr lang="en-GB" altLang="en-US"/>
          </a:p>
        </p:txBody>
      </p:sp>
    </p:spTree>
    <p:extLst>
      <p:ext uri="{BB962C8B-B14F-4D97-AF65-F5344CB8AC3E}">
        <p14:creationId xmlns:p14="http://schemas.microsoft.com/office/powerpoint/2010/main" val="1459828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EA7CA078-D4C8-6E4A-9FBE-78B68CDB280E}"/>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C73F18AC-AD29-CF48-BC64-FDFC86D769CA}"/>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669CB211-83B7-864E-8179-3000D9038381}"/>
              </a:ext>
            </a:extLst>
          </p:cNvPr>
          <p:cNvSpPr>
            <a:spLocks noGrp="1" noChangeArrowheads="1"/>
          </p:cNvSpPr>
          <p:nvPr>
            <p:ph type="sldNum" sz="quarter" idx="12"/>
          </p:nvPr>
        </p:nvSpPr>
        <p:spPr>
          <a:ln/>
        </p:spPr>
        <p:txBody>
          <a:bodyPr/>
          <a:lstStyle>
            <a:lvl1pPr>
              <a:defRPr/>
            </a:lvl1pPr>
          </a:lstStyle>
          <a:p>
            <a:pPr>
              <a:defRPr/>
            </a:pPr>
            <a:fld id="{308CD9E3-D26D-944E-A33A-5584D8192010}" type="slidenum">
              <a:rPr lang="en-GB" altLang="en-US"/>
              <a:pPr>
                <a:defRPr/>
              </a:pPr>
              <a:t>‹#›</a:t>
            </a:fld>
            <a:endParaRPr lang="en-GB" altLang="en-US"/>
          </a:p>
        </p:txBody>
      </p:sp>
    </p:spTree>
    <p:extLst>
      <p:ext uri="{BB962C8B-B14F-4D97-AF65-F5344CB8AC3E}">
        <p14:creationId xmlns:p14="http://schemas.microsoft.com/office/powerpoint/2010/main" val="297525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64D84AD8-0DAD-AA4D-B145-999E023E4473}"/>
              </a:ext>
            </a:extLst>
          </p:cNvPr>
          <p:cNvSpPr>
            <a:spLocks noGrp="1" noChangeArrowheads="1"/>
          </p:cNvSpPr>
          <p:nvPr>
            <p:ph type="dt" sz="half" idx="10"/>
          </p:nvPr>
        </p:nvSpPr>
        <p:spPr>
          <a:ln/>
        </p:spPr>
        <p:txBody>
          <a:bodyPr/>
          <a:lstStyle>
            <a:lvl1pPr>
              <a:defRPr/>
            </a:lvl1pPr>
          </a:lstStyle>
          <a:p>
            <a:pPr>
              <a:defRPr/>
            </a:pPr>
            <a:endParaRPr lang="en-GB"/>
          </a:p>
        </p:txBody>
      </p:sp>
      <p:sp>
        <p:nvSpPr>
          <p:cNvPr id="8" name="Rectangle 5">
            <a:extLst>
              <a:ext uri="{FF2B5EF4-FFF2-40B4-BE49-F238E27FC236}">
                <a16:creationId xmlns:a16="http://schemas.microsoft.com/office/drawing/2014/main" id="{5988ADB5-4488-7F4A-90D6-1E9A4A2C4490}"/>
              </a:ext>
            </a:extLst>
          </p:cNvPr>
          <p:cNvSpPr>
            <a:spLocks noGrp="1" noChangeArrowheads="1"/>
          </p:cNvSpPr>
          <p:nvPr>
            <p:ph type="ftr" sz="quarter" idx="11"/>
          </p:nvPr>
        </p:nvSpPr>
        <p:spPr>
          <a:ln/>
        </p:spPr>
        <p:txBody>
          <a:bodyPr/>
          <a:lstStyle>
            <a:lvl1pPr>
              <a:defRPr/>
            </a:lvl1pPr>
          </a:lstStyle>
          <a:p>
            <a:pPr>
              <a:defRPr/>
            </a:pPr>
            <a:endParaRPr lang="en-GB"/>
          </a:p>
        </p:txBody>
      </p:sp>
      <p:sp>
        <p:nvSpPr>
          <p:cNvPr id="9" name="Rectangle 6">
            <a:extLst>
              <a:ext uri="{FF2B5EF4-FFF2-40B4-BE49-F238E27FC236}">
                <a16:creationId xmlns:a16="http://schemas.microsoft.com/office/drawing/2014/main" id="{B2471655-CB19-3249-ADBD-1169E47FFCDC}"/>
              </a:ext>
            </a:extLst>
          </p:cNvPr>
          <p:cNvSpPr>
            <a:spLocks noGrp="1" noChangeArrowheads="1"/>
          </p:cNvSpPr>
          <p:nvPr>
            <p:ph type="sldNum" sz="quarter" idx="12"/>
          </p:nvPr>
        </p:nvSpPr>
        <p:spPr>
          <a:ln/>
        </p:spPr>
        <p:txBody>
          <a:bodyPr/>
          <a:lstStyle>
            <a:lvl1pPr>
              <a:defRPr/>
            </a:lvl1pPr>
          </a:lstStyle>
          <a:p>
            <a:pPr>
              <a:defRPr/>
            </a:pPr>
            <a:fld id="{8C819826-C7FA-614F-A8F6-E670DC994F72}" type="slidenum">
              <a:rPr lang="en-GB" altLang="en-US"/>
              <a:pPr>
                <a:defRPr/>
              </a:pPr>
              <a:t>‹#›</a:t>
            </a:fld>
            <a:endParaRPr lang="en-GB" altLang="en-US"/>
          </a:p>
        </p:txBody>
      </p:sp>
    </p:spTree>
    <p:extLst>
      <p:ext uri="{BB962C8B-B14F-4D97-AF65-F5344CB8AC3E}">
        <p14:creationId xmlns:p14="http://schemas.microsoft.com/office/powerpoint/2010/main" val="1588837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6895E352-6C8C-2E40-BCF6-2201B2DEED83}"/>
              </a:ext>
            </a:extLst>
          </p:cNvPr>
          <p:cNvSpPr>
            <a:spLocks noGrp="1" noChangeArrowheads="1"/>
          </p:cNvSpPr>
          <p:nvPr>
            <p:ph type="dt" sz="half" idx="10"/>
          </p:nvPr>
        </p:nvSpPr>
        <p:spPr>
          <a:ln/>
        </p:spPr>
        <p:txBody>
          <a:bodyPr/>
          <a:lstStyle>
            <a:lvl1pPr>
              <a:defRPr/>
            </a:lvl1pPr>
          </a:lstStyle>
          <a:p>
            <a:pPr>
              <a:defRPr/>
            </a:pPr>
            <a:endParaRPr lang="en-GB"/>
          </a:p>
        </p:txBody>
      </p:sp>
      <p:sp>
        <p:nvSpPr>
          <p:cNvPr id="4" name="Rectangle 5">
            <a:extLst>
              <a:ext uri="{FF2B5EF4-FFF2-40B4-BE49-F238E27FC236}">
                <a16:creationId xmlns:a16="http://schemas.microsoft.com/office/drawing/2014/main" id="{78518320-E6B5-104A-9889-20B494E5817E}"/>
              </a:ext>
            </a:extLst>
          </p:cNvPr>
          <p:cNvSpPr>
            <a:spLocks noGrp="1" noChangeArrowheads="1"/>
          </p:cNvSpPr>
          <p:nvPr>
            <p:ph type="ftr" sz="quarter" idx="11"/>
          </p:nvPr>
        </p:nvSpPr>
        <p:spPr>
          <a:ln/>
        </p:spPr>
        <p:txBody>
          <a:bodyPr/>
          <a:lstStyle>
            <a:lvl1pPr>
              <a:defRPr/>
            </a:lvl1pPr>
          </a:lstStyle>
          <a:p>
            <a:pPr>
              <a:defRPr/>
            </a:pPr>
            <a:endParaRPr lang="en-GB"/>
          </a:p>
        </p:txBody>
      </p:sp>
      <p:sp>
        <p:nvSpPr>
          <p:cNvPr id="5" name="Rectangle 6">
            <a:extLst>
              <a:ext uri="{FF2B5EF4-FFF2-40B4-BE49-F238E27FC236}">
                <a16:creationId xmlns:a16="http://schemas.microsoft.com/office/drawing/2014/main" id="{70E0B714-B20D-A443-9683-2F644715ACAF}"/>
              </a:ext>
            </a:extLst>
          </p:cNvPr>
          <p:cNvSpPr>
            <a:spLocks noGrp="1" noChangeArrowheads="1"/>
          </p:cNvSpPr>
          <p:nvPr>
            <p:ph type="sldNum" sz="quarter" idx="12"/>
          </p:nvPr>
        </p:nvSpPr>
        <p:spPr>
          <a:ln/>
        </p:spPr>
        <p:txBody>
          <a:bodyPr/>
          <a:lstStyle>
            <a:lvl1pPr>
              <a:defRPr/>
            </a:lvl1pPr>
          </a:lstStyle>
          <a:p>
            <a:pPr>
              <a:defRPr/>
            </a:pPr>
            <a:fld id="{91AE3458-AE6A-044D-A73A-191CE4E6358B}" type="slidenum">
              <a:rPr lang="en-GB" altLang="en-US"/>
              <a:pPr>
                <a:defRPr/>
              </a:pPr>
              <a:t>‹#›</a:t>
            </a:fld>
            <a:endParaRPr lang="en-GB" altLang="en-US"/>
          </a:p>
        </p:txBody>
      </p:sp>
    </p:spTree>
    <p:extLst>
      <p:ext uri="{BB962C8B-B14F-4D97-AF65-F5344CB8AC3E}">
        <p14:creationId xmlns:p14="http://schemas.microsoft.com/office/powerpoint/2010/main" val="12796170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0FCCFBE-47D6-194B-9187-B6BE4C801B7F}"/>
              </a:ext>
            </a:extLst>
          </p:cNvPr>
          <p:cNvSpPr>
            <a:spLocks noGrp="1" noChangeArrowheads="1"/>
          </p:cNvSpPr>
          <p:nvPr>
            <p:ph type="dt" sz="half" idx="10"/>
          </p:nvPr>
        </p:nvSpPr>
        <p:spPr>
          <a:ln/>
        </p:spPr>
        <p:txBody>
          <a:bodyPr/>
          <a:lstStyle>
            <a:lvl1pPr>
              <a:defRPr/>
            </a:lvl1pPr>
          </a:lstStyle>
          <a:p>
            <a:pPr>
              <a:defRPr/>
            </a:pPr>
            <a:endParaRPr lang="en-GB"/>
          </a:p>
        </p:txBody>
      </p:sp>
      <p:sp>
        <p:nvSpPr>
          <p:cNvPr id="3" name="Rectangle 5">
            <a:extLst>
              <a:ext uri="{FF2B5EF4-FFF2-40B4-BE49-F238E27FC236}">
                <a16:creationId xmlns:a16="http://schemas.microsoft.com/office/drawing/2014/main" id="{1A085A0D-4176-C14C-AF7F-37E0BC3BACD4}"/>
              </a:ext>
            </a:extLst>
          </p:cNvPr>
          <p:cNvSpPr>
            <a:spLocks noGrp="1" noChangeArrowheads="1"/>
          </p:cNvSpPr>
          <p:nvPr>
            <p:ph type="ftr" sz="quarter" idx="11"/>
          </p:nvPr>
        </p:nvSpPr>
        <p:spPr>
          <a:ln/>
        </p:spPr>
        <p:txBody>
          <a:bodyPr/>
          <a:lstStyle>
            <a:lvl1pPr>
              <a:defRPr/>
            </a:lvl1pPr>
          </a:lstStyle>
          <a:p>
            <a:pPr>
              <a:defRPr/>
            </a:pPr>
            <a:endParaRPr lang="en-GB"/>
          </a:p>
        </p:txBody>
      </p:sp>
      <p:sp>
        <p:nvSpPr>
          <p:cNvPr id="4" name="Rectangle 6">
            <a:extLst>
              <a:ext uri="{FF2B5EF4-FFF2-40B4-BE49-F238E27FC236}">
                <a16:creationId xmlns:a16="http://schemas.microsoft.com/office/drawing/2014/main" id="{8FF35EEB-4C3A-4840-8DC7-35B2529BC07E}"/>
              </a:ext>
            </a:extLst>
          </p:cNvPr>
          <p:cNvSpPr>
            <a:spLocks noGrp="1" noChangeArrowheads="1"/>
          </p:cNvSpPr>
          <p:nvPr>
            <p:ph type="sldNum" sz="quarter" idx="12"/>
          </p:nvPr>
        </p:nvSpPr>
        <p:spPr>
          <a:ln/>
        </p:spPr>
        <p:txBody>
          <a:bodyPr/>
          <a:lstStyle>
            <a:lvl1pPr>
              <a:defRPr/>
            </a:lvl1pPr>
          </a:lstStyle>
          <a:p>
            <a:pPr>
              <a:defRPr/>
            </a:pPr>
            <a:fld id="{14CCA374-97F9-8347-BAC6-FC2BE8C44041}" type="slidenum">
              <a:rPr lang="en-GB" altLang="en-US"/>
              <a:pPr>
                <a:defRPr/>
              </a:pPr>
              <a:t>‹#›</a:t>
            </a:fld>
            <a:endParaRPr lang="en-GB" altLang="en-US"/>
          </a:p>
        </p:txBody>
      </p:sp>
    </p:spTree>
    <p:extLst>
      <p:ext uri="{BB962C8B-B14F-4D97-AF65-F5344CB8AC3E}">
        <p14:creationId xmlns:p14="http://schemas.microsoft.com/office/powerpoint/2010/main" val="16294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igh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lgn="r">
              <a:defRPr>
                <a:solidFill>
                  <a:schemeClr val="tx1"/>
                </a:solidFill>
              </a:defRPr>
            </a:lvl1pPr>
            <a:lvl2pPr algn="r">
              <a:defRPr>
                <a:solidFill>
                  <a:schemeClr val="tx1"/>
                </a:solidFill>
              </a:defRPr>
            </a:lvl2pPr>
            <a:lvl3pPr algn="r">
              <a:defRPr>
                <a:solidFill>
                  <a:schemeClr val="tx1"/>
                </a:solidFill>
              </a:defRPr>
            </a:lvl3pPr>
            <a:lvl4pPr algn="r">
              <a:defRPr>
                <a:solidFill>
                  <a:schemeClr val="tx1"/>
                </a:solidFill>
              </a:defRPr>
            </a:lvl4pPr>
            <a:lvl5pPr alg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E2482B50-110B-F643-AD0D-42A71B671E76}"/>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D7AED619-AB5D-5B4C-9321-E102C754077D}"/>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4B7515BE-C476-034C-BA7F-2949BE0961F6}"/>
              </a:ext>
            </a:extLst>
          </p:cNvPr>
          <p:cNvSpPr>
            <a:spLocks noGrp="1" noChangeArrowheads="1"/>
          </p:cNvSpPr>
          <p:nvPr>
            <p:ph type="sldNum" sz="quarter" idx="12"/>
          </p:nvPr>
        </p:nvSpPr>
        <p:spPr>
          <a:ln/>
        </p:spPr>
        <p:txBody>
          <a:bodyPr/>
          <a:lstStyle>
            <a:lvl1pPr>
              <a:defRPr/>
            </a:lvl1pPr>
          </a:lstStyle>
          <a:p>
            <a:pPr>
              <a:defRPr/>
            </a:pPr>
            <a:fld id="{6DF681DF-3603-EA44-AFE7-3ABF11C35D2C}" type="slidenum">
              <a:rPr lang="en-GB" altLang="en-US"/>
              <a:pPr>
                <a:defRPr/>
              </a:pPr>
              <a:t>‹#›</a:t>
            </a:fld>
            <a:endParaRPr lang="en-GB" altLang="en-US"/>
          </a:p>
        </p:txBody>
      </p:sp>
    </p:spTree>
    <p:extLst>
      <p:ext uri="{BB962C8B-B14F-4D97-AF65-F5344CB8AC3E}">
        <p14:creationId xmlns:p14="http://schemas.microsoft.com/office/powerpoint/2010/main" val="24816555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36358EE-3949-4247-BEEC-671898712DB7}"/>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5FF84EE6-D90E-8A49-B9CD-B74945980B7B}"/>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88752723-C59E-1D45-A73C-F754A576AAE4}"/>
              </a:ext>
            </a:extLst>
          </p:cNvPr>
          <p:cNvSpPr>
            <a:spLocks noGrp="1" noChangeArrowheads="1"/>
          </p:cNvSpPr>
          <p:nvPr>
            <p:ph type="sldNum" sz="quarter" idx="12"/>
          </p:nvPr>
        </p:nvSpPr>
        <p:spPr>
          <a:ln/>
        </p:spPr>
        <p:txBody>
          <a:bodyPr/>
          <a:lstStyle>
            <a:lvl1pPr>
              <a:defRPr/>
            </a:lvl1pPr>
          </a:lstStyle>
          <a:p>
            <a:pPr>
              <a:defRPr/>
            </a:pPr>
            <a:fld id="{869109B8-6225-274A-8EAB-D3C846FC54BC}" type="slidenum">
              <a:rPr lang="en-GB" altLang="en-US"/>
              <a:pPr>
                <a:defRPr/>
              </a:pPr>
              <a:t>‹#›</a:t>
            </a:fld>
            <a:endParaRPr lang="en-GB" altLang="en-US"/>
          </a:p>
        </p:txBody>
      </p:sp>
    </p:spTree>
    <p:extLst>
      <p:ext uri="{BB962C8B-B14F-4D97-AF65-F5344CB8AC3E}">
        <p14:creationId xmlns:p14="http://schemas.microsoft.com/office/powerpoint/2010/main" val="13492625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08A7057-89AD-CD46-AAB0-215E0866D156}"/>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F4E99D31-A6CA-E040-A627-ABAE81CA5905}"/>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C41A5FF2-310D-7C41-B596-A0D58E9D9060}"/>
              </a:ext>
            </a:extLst>
          </p:cNvPr>
          <p:cNvSpPr>
            <a:spLocks noGrp="1" noChangeArrowheads="1"/>
          </p:cNvSpPr>
          <p:nvPr>
            <p:ph type="sldNum" sz="quarter" idx="12"/>
          </p:nvPr>
        </p:nvSpPr>
        <p:spPr>
          <a:ln/>
        </p:spPr>
        <p:txBody>
          <a:bodyPr/>
          <a:lstStyle>
            <a:lvl1pPr>
              <a:defRPr/>
            </a:lvl1pPr>
          </a:lstStyle>
          <a:p>
            <a:pPr>
              <a:defRPr/>
            </a:pPr>
            <a:fld id="{76AE0B48-2696-DB40-9949-A93E385B0355}" type="slidenum">
              <a:rPr lang="en-GB" altLang="en-US"/>
              <a:pPr>
                <a:defRPr/>
              </a:pPr>
              <a:t>‹#›</a:t>
            </a:fld>
            <a:endParaRPr lang="en-GB" altLang="en-US"/>
          </a:p>
        </p:txBody>
      </p:sp>
    </p:spTree>
    <p:extLst>
      <p:ext uri="{BB962C8B-B14F-4D97-AF65-F5344CB8AC3E}">
        <p14:creationId xmlns:p14="http://schemas.microsoft.com/office/powerpoint/2010/main" val="1661280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D1270064-DCF6-484D-84B4-7B3EA34AD8D1}"/>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9034D278-4CEA-EF4A-96B4-7FE781662F78}"/>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4D0A7A83-E0F5-5F45-ACCD-87D7CE9809A9}"/>
              </a:ext>
            </a:extLst>
          </p:cNvPr>
          <p:cNvSpPr>
            <a:spLocks noGrp="1" noChangeArrowheads="1"/>
          </p:cNvSpPr>
          <p:nvPr>
            <p:ph type="sldNum" sz="quarter" idx="12"/>
          </p:nvPr>
        </p:nvSpPr>
        <p:spPr>
          <a:ln/>
        </p:spPr>
        <p:txBody>
          <a:bodyPr/>
          <a:lstStyle>
            <a:lvl1pPr>
              <a:defRPr/>
            </a:lvl1pPr>
          </a:lstStyle>
          <a:p>
            <a:pPr>
              <a:defRPr/>
            </a:pPr>
            <a:fld id="{040EC035-8A61-8144-8C8A-5AC1981124D8}" type="slidenum">
              <a:rPr lang="en-GB" altLang="en-US"/>
              <a:pPr>
                <a:defRPr/>
              </a:pPr>
              <a:t>‹#›</a:t>
            </a:fld>
            <a:endParaRPr lang="en-GB" altLang="en-US"/>
          </a:p>
        </p:txBody>
      </p:sp>
    </p:spTree>
    <p:extLst>
      <p:ext uri="{BB962C8B-B14F-4D97-AF65-F5344CB8AC3E}">
        <p14:creationId xmlns:p14="http://schemas.microsoft.com/office/powerpoint/2010/main" val="8622562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3B7CFB92-D475-B549-8FE8-E7F892C559A7}"/>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8591F9B0-8E56-D34F-A839-A8BCD2CBD09B}"/>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F5BA1F47-0124-C547-9FB0-5BE80D141D3D}"/>
              </a:ext>
            </a:extLst>
          </p:cNvPr>
          <p:cNvSpPr>
            <a:spLocks noGrp="1" noChangeArrowheads="1"/>
          </p:cNvSpPr>
          <p:nvPr>
            <p:ph type="sldNum" sz="quarter" idx="12"/>
          </p:nvPr>
        </p:nvSpPr>
        <p:spPr>
          <a:ln/>
        </p:spPr>
        <p:txBody>
          <a:bodyPr/>
          <a:lstStyle>
            <a:lvl1pPr>
              <a:defRPr/>
            </a:lvl1pPr>
          </a:lstStyle>
          <a:p>
            <a:pPr>
              <a:defRPr/>
            </a:pPr>
            <a:fld id="{05A6EDCF-7B4A-E14D-A223-8AF1D15161E6}" type="slidenum">
              <a:rPr lang="en-GB" altLang="en-US"/>
              <a:pPr>
                <a:defRPr/>
              </a:pPr>
              <a:t>‹#›</a:t>
            </a:fld>
            <a:endParaRPr lang="en-GB" altLang="en-US"/>
          </a:p>
        </p:txBody>
      </p:sp>
    </p:spTree>
    <p:extLst>
      <p:ext uri="{BB962C8B-B14F-4D97-AF65-F5344CB8AC3E}">
        <p14:creationId xmlns:p14="http://schemas.microsoft.com/office/powerpoint/2010/main" val="27974641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Table Placeholder 2"/>
          <p:cNvSpPr>
            <a:spLocks noGrp="1"/>
          </p:cNvSpPr>
          <p:nvPr>
            <p:ph type="tbl" idx="1"/>
          </p:nvPr>
        </p:nvSpPr>
        <p:spPr>
          <a:xfrm>
            <a:off x="457200" y="1600200"/>
            <a:ext cx="8229600" cy="4525963"/>
          </a:xfrm>
        </p:spPr>
        <p:txBody>
          <a:bodyPr/>
          <a:lstStyle/>
          <a:p>
            <a:pPr lvl="0"/>
            <a:endParaRPr lang="en-GB" noProof="0"/>
          </a:p>
        </p:txBody>
      </p:sp>
      <p:sp>
        <p:nvSpPr>
          <p:cNvPr id="4" name="Rectangle 4">
            <a:extLst>
              <a:ext uri="{FF2B5EF4-FFF2-40B4-BE49-F238E27FC236}">
                <a16:creationId xmlns:a16="http://schemas.microsoft.com/office/drawing/2014/main" id="{E845E403-EE0C-2647-8711-F7A4EFFE486F}"/>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8F5839A1-0F5F-BC4E-BA2F-D04CFF59B2A0}"/>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06C41F64-DEFC-C146-ABB0-E18EC668B5FC}"/>
              </a:ext>
            </a:extLst>
          </p:cNvPr>
          <p:cNvSpPr>
            <a:spLocks noGrp="1" noChangeArrowheads="1"/>
          </p:cNvSpPr>
          <p:nvPr>
            <p:ph type="sldNum" sz="quarter" idx="12"/>
          </p:nvPr>
        </p:nvSpPr>
        <p:spPr>
          <a:ln/>
        </p:spPr>
        <p:txBody>
          <a:bodyPr/>
          <a:lstStyle>
            <a:lvl1pPr>
              <a:defRPr/>
            </a:lvl1pPr>
          </a:lstStyle>
          <a:p>
            <a:pPr>
              <a:defRPr/>
            </a:pPr>
            <a:fld id="{D31EFC15-5E80-D642-9363-C9261E36F017}" type="slidenum">
              <a:rPr lang="en-GB" altLang="en-US"/>
              <a:pPr>
                <a:defRPr/>
              </a:pPr>
              <a:t>‹#›</a:t>
            </a:fld>
            <a:endParaRPr lang="en-GB" altLang="en-US"/>
          </a:p>
        </p:txBody>
      </p:sp>
    </p:spTree>
    <p:extLst>
      <p:ext uri="{BB962C8B-B14F-4D97-AF65-F5344CB8AC3E}">
        <p14:creationId xmlns:p14="http://schemas.microsoft.com/office/powerpoint/2010/main" val="8580660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DC8EF6A1-F3ED-E248-90AD-E1EE16EAFBED}"/>
              </a:ext>
            </a:extLst>
          </p:cNvPr>
          <p:cNvSpPr>
            <a:spLocks noGrp="1" noChangeArrowheads="1"/>
          </p:cNvSpPr>
          <p:nvPr>
            <p:ph type="dt" sz="half" idx="10"/>
          </p:nvPr>
        </p:nvSpPr>
        <p:spPr>
          <a:ln/>
        </p:spPr>
        <p:txBody>
          <a:bodyPr/>
          <a:lstStyle>
            <a:lvl1pPr>
              <a:defRPr/>
            </a:lvl1pPr>
          </a:lstStyle>
          <a:p>
            <a:pPr>
              <a:defRPr/>
            </a:pPr>
            <a:endParaRPr lang="en-GB"/>
          </a:p>
        </p:txBody>
      </p:sp>
      <p:sp>
        <p:nvSpPr>
          <p:cNvPr id="6" name="Rectangle 5">
            <a:extLst>
              <a:ext uri="{FF2B5EF4-FFF2-40B4-BE49-F238E27FC236}">
                <a16:creationId xmlns:a16="http://schemas.microsoft.com/office/drawing/2014/main" id="{FDADE788-7004-1F45-9F81-1968BCF62D5D}"/>
              </a:ext>
            </a:extLst>
          </p:cNvPr>
          <p:cNvSpPr>
            <a:spLocks noGrp="1" noChangeArrowheads="1"/>
          </p:cNvSpPr>
          <p:nvPr>
            <p:ph type="ftr" sz="quarter" idx="11"/>
          </p:nvPr>
        </p:nvSpPr>
        <p:spPr>
          <a:ln/>
        </p:spPr>
        <p:txBody>
          <a:bodyPr/>
          <a:lstStyle>
            <a:lvl1pPr>
              <a:defRPr/>
            </a:lvl1pPr>
          </a:lstStyle>
          <a:p>
            <a:pPr>
              <a:defRPr/>
            </a:pPr>
            <a:endParaRPr lang="en-GB"/>
          </a:p>
        </p:txBody>
      </p:sp>
      <p:sp>
        <p:nvSpPr>
          <p:cNvPr id="7" name="Rectangle 6">
            <a:extLst>
              <a:ext uri="{FF2B5EF4-FFF2-40B4-BE49-F238E27FC236}">
                <a16:creationId xmlns:a16="http://schemas.microsoft.com/office/drawing/2014/main" id="{4477B66D-48D8-4343-817A-9D7ED14D6EB3}"/>
              </a:ext>
            </a:extLst>
          </p:cNvPr>
          <p:cNvSpPr>
            <a:spLocks noGrp="1" noChangeArrowheads="1"/>
          </p:cNvSpPr>
          <p:nvPr>
            <p:ph type="sldNum" sz="quarter" idx="12"/>
          </p:nvPr>
        </p:nvSpPr>
        <p:spPr>
          <a:ln/>
        </p:spPr>
        <p:txBody>
          <a:bodyPr/>
          <a:lstStyle>
            <a:lvl1pPr>
              <a:defRPr/>
            </a:lvl1pPr>
          </a:lstStyle>
          <a:p>
            <a:pPr>
              <a:defRPr/>
            </a:pPr>
            <a:fld id="{59EEA183-A5C2-0548-84AC-3F4E222B2A26}" type="slidenum">
              <a:rPr lang="en-GB" altLang="en-US"/>
              <a:pPr>
                <a:defRPr/>
              </a:pPr>
              <a:t>‹#›</a:t>
            </a:fld>
            <a:endParaRPr lang="en-GB" altLang="en-US"/>
          </a:p>
        </p:txBody>
      </p:sp>
    </p:spTree>
    <p:extLst>
      <p:ext uri="{BB962C8B-B14F-4D97-AF65-F5344CB8AC3E}">
        <p14:creationId xmlns:p14="http://schemas.microsoft.com/office/powerpoint/2010/main" val="2930243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Right Slide">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DDAEC2AF-30AD-4248-811A-FD0E225C4E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lgn="r">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lgn="r">
              <a:defRPr>
                <a:solidFill>
                  <a:schemeClr val="tx1"/>
                </a:solidFill>
              </a:defRPr>
            </a:lvl1pPr>
            <a:lvl2pPr algn="r">
              <a:defRPr>
                <a:solidFill>
                  <a:schemeClr val="tx1"/>
                </a:solidFill>
              </a:defRPr>
            </a:lvl2pPr>
            <a:lvl3pPr algn="r">
              <a:defRPr>
                <a:solidFill>
                  <a:schemeClr val="tx1"/>
                </a:solidFill>
              </a:defRPr>
            </a:lvl3pPr>
            <a:lvl4pPr algn="r">
              <a:defRPr>
                <a:solidFill>
                  <a:schemeClr val="tx1"/>
                </a:solidFill>
              </a:defRPr>
            </a:lvl4pPr>
            <a:lvl5pPr alg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1D0880CC-DC30-2243-AB97-E531725E28C9}"/>
              </a:ext>
            </a:extLst>
          </p:cNvPr>
          <p:cNvSpPr>
            <a:spLocks noGrp="1" noChangeArrowheads="1"/>
          </p:cNvSpPr>
          <p:nvPr>
            <p:ph type="dt" sz="half" idx="10"/>
          </p:nvPr>
        </p:nvSpPr>
        <p:spPr/>
        <p:txBody>
          <a:bodyPr/>
          <a:lstStyle>
            <a:lvl1pPr>
              <a:defRPr/>
            </a:lvl1pPr>
          </a:lstStyle>
          <a:p>
            <a:pPr>
              <a:defRPr/>
            </a:pPr>
            <a:endParaRPr lang="en-GB"/>
          </a:p>
        </p:txBody>
      </p:sp>
      <p:sp>
        <p:nvSpPr>
          <p:cNvPr id="6" name="Footer Placeholder 5">
            <a:extLst>
              <a:ext uri="{FF2B5EF4-FFF2-40B4-BE49-F238E27FC236}">
                <a16:creationId xmlns:a16="http://schemas.microsoft.com/office/drawing/2014/main" id="{0CC88072-26E8-4D45-B35F-2E23DED6B62B}"/>
              </a:ext>
            </a:extLst>
          </p:cNvPr>
          <p:cNvSpPr>
            <a:spLocks noGrp="1" noChangeArrowheads="1"/>
          </p:cNvSpPr>
          <p:nvPr>
            <p:ph type="ftr" sz="quarter" idx="11"/>
          </p:nvPr>
        </p:nvSpPr>
        <p:spPr/>
        <p:txBody>
          <a:bodyPr/>
          <a:lstStyle>
            <a:lvl1pPr>
              <a:defRPr/>
            </a:lvl1pPr>
          </a:lstStyle>
          <a:p>
            <a:pPr>
              <a:defRPr/>
            </a:pPr>
            <a:endParaRPr lang="en-GB"/>
          </a:p>
        </p:txBody>
      </p:sp>
      <p:sp>
        <p:nvSpPr>
          <p:cNvPr id="7" name="Slide Number Placeholder 6">
            <a:extLst>
              <a:ext uri="{FF2B5EF4-FFF2-40B4-BE49-F238E27FC236}">
                <a16:creationId xmlns:a16="http://schemas.microsoft.com/office/drawing/2014/main" id="{E0AAE6A3-7614-104A-8C5D-E1E6E032ADC2}"/>
              </a:ext>
            </a:extLst>
          </p:cNvPr>
          <p:cNvSpPr>
            <a:spLocks noGrp="1" noChangeArrowheads="1"/>
          </p:cNvSpPr>
          <p:nvPr>
            <p:ph type="sldNum" sz="quarter" idx="12"/>
          </p:nvPr>
        </p:nvSpPr>
        <p:spPr/>
        <p:txBody>
          <a:bodyPr/>
          <a:lstStyle>
            <a:lvl1pPr>
              <a:defRPr/>
            </a:lvl1pPr>
          </a:lstStyle>
          <a:p>
            <a:pPr>
              <a:defRPr/>
            </a:pPr>
            <a:fld id="{E562867B-B927-6345-BF9E-76BFF7A918C9}" type="slidenum">
              <a:rPr lang="en-GB" altLang="en-US"/>
              <a:pPr>
                <a:defRPr/>
              </a:pPr>
              <a:t>‹#›</a:t>
            </a:fld>
            <a:endParaRPr lang="en-GB" altLang="en-US"/>
          </a:p>
        </p:txBody>
      </p:sp>
    </p:spTree>
    <p:extLst>
      <p:ext uri="{BB962C8B-B14F-4D97-AF65-F5344CB8AC3E}">
        <p14:creationId xmlns:p14="http://schemas.microsoft.com/office/powerpoint/2010/main" val="368712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3_Right Slide">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0989EFD4-D632-E84D-8023-84CE06EE507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lgn="ctr">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lgn="ctr">
              <a:defRPr>
                <a:solidFill>
                  <a:schemeClr val="tx1"/>
                </a:solidFill>
              </a:defRPr>
            </a:lvl1pPr>
            <a:lvl2pPr algn="ctr">
              <a:defRPr>
                <a:solidFill>
                  <a:schemeClr val="tx1"/>
                </a:solidFill>
              </a:defRPr>
            </a:lvl2pPr>
            <a:lvl3pPr algn="ctr">
              <a:defRPr>
                <a:solidFill>
                  <a:schemeClr val="tx1"/>
                </a:solidFill>
              </a:defRPr>
            </a:lvl3pPr>
            <a:lvl4pPr algn="ctr">
              <a:defRPr>
                <a:solidFill>
                  <a:schemeClr val="tx1"/>
                </a:solidFill>
              </a:defRPr>
            </a:lvl4pPr>
            <a:lvl5pPr algn="ct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DE985F6D-3F50-884A-B8FC-31C425252AEC}"/>
              </a:ext>
            </a:extLst>
          </p:cNvPr>
          <p:cNvSpPr>
            <a:spLocks noGrp="1" noChangeArrowheads="1"/>
          </p:cNvSpPr>
          <p:nvPr>
            <p:ph type="dt" sz="half" idx="10"/>
          </p:nvPr>
        </p:nvSpPr>
        <p:spPr/>
        <p:txBody>
          <a:bodyPr/>
          <a:lstStyle>
            <a:lvl1pPr>
              <a:defRPr/>
            </a:lvl1pPr>
          </a:lstStyle>
          <a:p>
            <a:pPr>
              <a:defRPr/>
            </a:pPr>
            <a:endParaRPr lang="en-GB"/>
          </a:p>
        </p:txBody>
      </p:sp>
      <p:sp>
        <p:nvSpPr>
          <p:cNvPr id="6" name="Footer Placeholder 5">
            <a:extLst>
              <a:ext uri="{FF2B5EF4-FFF2-40B4-BE49-F238E27FC236}">
                <a16:creationId xmlns:a16="http://schemas.microsoft.com/office/drawing/2014/main" id="{B4AB00DC-2390-4C47-BE82-90FCE90B1AD3}"/>
              </a:ext>
            </a:extLst>
          </p:cNvPr>
          <p:cNvSpPr>
            <a:spLocks noGrp="1" noChangeArrowheads="1"/>
          </p:cNvSpPr>
          <p:nvPr>
            <p:ph type="ftr" sz="quarter" idx="11"/>
          </p:nvPr>
        </p:nvSpPr>
        <p:spPr/>
        <p:txBody>
          <a:bodyPr/>
          <a:lstStyle>
            <a:lvl1pPr>
              <a:defRPr/>
            </a:lvl1pPr>
          </a:lstStyle>
          <a:p>
            <a:pPr>
              <a:defRPr/>
            </a:pPr>
            <a:endParaRPr lang="en-GB"/>
          </a:p>
        </p:txBody>
      </p:sp>
      <p:sp>
        <p:nvSpPr>
          <p:cNvPr id="7" name="Slide Number Placeholder 6">
            <a:extLst>
              <a:ext uri="{FF2B5EF4-FFF2-40B4-BE49-F238E27FC236}">
                <a16:creationId xmlns:a16="http://schemas.microsoft.com/office/drawing/2014/main" id="{4B66827E-FA82-3A48-BD07-D61B5756FF4C}"/>
              </a:ext>
            </a:extLst>
          </p:cNvPr>
          <p:cNvSpPr>
            <a:spLocks noGrp="1" noChangeArrowheads="1"/>
          </p:cNvSpPr>
          <p:nvPr>
            <p:ph type="sldNum" sz="quarter" idx="12"/>
          </p:nvPr>
        </p:nvSpPr>
        <p:spPr/>
        <p:txBody>
          <a:bodyPr/>
          <a:lstStyle>
            <a:lvl1pPr>
              <a:defRPr/>
            </a:lvl1pPr>
          </a:lstStyle>
          <a:p>
            <a:pPr>
              <a:defRPr/>
            </a:pPr>
            <a:fld id="{578C5D62-5469-B241-A0BA-27919E9EF891}" type="slidenum">
              <a:rPr lang="en-GB" altLang="en-US"/>
              <a:pPr>
                <a:defRPr/>
              </a:pPr>
              <a:t>‹#›</a:t>
            </a:fld>
            <a:endParaRPr lang="en-GB" altLang="en-US"/>
          </a:p>
        </p:txBody>
      </p:sp>
    </p:spTree>
    <p:extLst>
      <p:ext uri="{BB962C8B-B14F-4D97-AF65-F5344CB8AC3E}">
        <p14:creationId xmlns:p14="http://schemas.microsoft.com/office/powerpoint/2010/main" val="2789326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Righ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lgn="r">
              <a:defRPr>
                <a:solidFill>
                  <a:schemeClr val="tx1"/>
                </a:solidFill>
              </a:defRPr>
            </a:lvl1pPr>
            <a:lvl2pPr algn="r">
              <a:defRPr>
                <a:solidFill>
                  <a:schemeClr val="tx1"/>
                </a:solidFill>
              </a:defRPr>
            </a:lvl2pPr>
            <a:lvl3pPr algn="r">
              <a:defRPr>
                <a:solidFill>
                  <a:schemeClr val="tx1"/>
                </a:solidFill>
              </a:defRPr>
            </a:lvl3pPr>
            <a:lvl4pPr algn="r">
              <a:defRPr>
                <a:solidFill>
                  <a:schemeClr val="tx1"/>
                </a:solidFill>
              </a:defRPr>
            </a:lvl4pPr>
            <a:lvl5pPr algn="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F486DAE6-5022-054F-857E-331531D98ACB}"/>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EC6023C5-5AB5-2E47-8F88-82022D7D75F6}"/>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EE3DB510-FCF7-DE46-B88F-0538B623BB3A}"/>
              </a:ext>
            </a:extLst>
          </p:cNvPr>
          <p:cNvSpPr>
            <a:spLocks noGrp="1" noChangeArrowheads="1"/>
          </p:cNvSpPr>
          <p:nvPr>
            <p:ph type="sldNum" sz="quarter" idx="12"/>
          </p:nvPr>
        </p:nvSpPr>
        <p:spPr>
          <a:ln/>
        </p:spPr>
        <p:txBody>
          <a:bodyPr/>
          <a:lstStyle>
            <a:lvl1pPr>
              <a:defRPr/>
            </a:lvl1pPr>
          </a:lstStyle>
          <a:p>
            <a:pPr>
              <a:defRPr/>
            </a:pPr>
            <a:fld id="{285F2A6C-C3A9-754F-8080-5991F8E64DE7}" type="slidenum">
              <a:rPr lang="en-GB" altLang="en-US"/>
              <a:pPr>
                <a:defRPr/>
              </a:pPr>
              <a:t>‹#›</a:t>
            </a:fld>
            <a:endParaRPr lang="en-GB" altLang="en-US"/>
          </a:p>
        </p:txBody>
      </p:sp>
    </p:spTree>
    <p:extLst>
      <p:ext uri="{BB962C8B-B14F-4D97-AF65-F5344CB8AC3E}">
        <p14:creationId xmlns:p14="http://schemas.microsoft.com/office/powerpoint/2010/main" val="2436176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Graph 1">
    <p:spTree>
      <p:nvGrpSpPr>
        <p:cNvPr id="1" name=""/>
        <p:cNvGrpSpPr/>
        <p:nvPr/>
      </p:nvGrpSpPr>
      <p:grpSpPr>
        <a:xfrm>
          <a:off x="0" y="0"/>
          <a:ext cx="0" cy="0"/>
          <a:chOff x="0" y="0"/>
          <a:chExt cx="0" cy="0"/>
        </a:xfrm>
      </p:grpSpPr>
      <p:sp>
        <p:nvSpPr>
          <p:cNvPr id="2" name="Title 1"/>
          <p:cNvSpPr>
            <a:spLocks noGrp="1"/>
          </p:cNvSpPr>
          <p:nvPr>
            <p:ph type="title"/>
          </p:nvPr>
        </p:nvSpPr>
        <p:spPr>
          <a:xfrm>
            <a:off x="457200" y="5582619"/>
            <a:ext cx="8229600" cy="1143000"/>
          </a:xfrm>
        </p:spPr>
        <p:txBody>
          <a:bodyPr/>
          <a:lstStyle>
            <a:lvl1pPr algn="l">
              <a:defRPr/>
            </a:lvl1pPr>
          </a:lstStyle>
          <a:p>
            <a:r>
              <a:rPr lang="en-US" dirty="0"/>
              <a:t>Click to edit Master title style</a:t>
            </a:r>
            <a:endParaRPr lang="en-GB" dirty="0"/>
          </a:p>
        </p:txBody>
      </p:sp>
      <p:sp>
        <p:nvSpPr>
          <p:cNvPr id="3" name="Content Placeholder 2"/>
          <p:cNvSpPr>
            <a:spLocks noGrp="1"/>
          </p:cNvSpPr>
          <p:nvPr>
            <p:ph idx="1"/>
          </p:nvPr>
        </p:nvSpPr>
        <p:spPr>
          <a:xfrm>
            <a:off x="457200" y="457200"/>
            <a:ext cx="6880302" cy="4632531"/>
          </a:xfrm>
        </p:spPr>
        <p:txBody>
          <a:bodyPr/>
          <a:lstStyle>
            <a:lvl1pPr algn="l">
              <a:defRPr>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1050D978-BDB2-3149-9A1C-1B1413873819}"/>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DAD884CC-A1DD-F543-A748-C81E3828C318}"/>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9625A960-C31D-834B-B875-C88146631660}"/>
              </a:ext>
            </a:extLst>
          </p:cNvPr>
          <p:cNvSpPr>
            <a:spLocks noGrp="1" noChangeArrowheads="1"/>
          </p:cNvSpPr>
          <p:nvPr>
            <p:ph type="sldNum" sz="quarter" idx="12"/>
          </p:nvPr>
        </p:nvSpPr>
        <p:spPr>
          <a:ln/>
        </p:spPr>
        <p:txBody>
          <a:bodyPr/>
          <a:lstStyle>
            <a:lvl1pPr>
              <a:defRPr/>
            </a:lvl1pPr>
          </a:lstStyle>
          <a:p>
            <a:pPr>
              <a:defRPr/>
            </a:pPr>
            <a:fld id="{DCCB7153-C5E2-B34E-818D-B935770EEA63}" type="slidenum">
              <a:rPr lang="en-GB" altLang="en-US"/>
              <a:pPr>
                <a:defRPr/>
              </a:pPr>
              <a:t>‹#›</a:t>
            </a:fld>
            <a:endParaRPr lang="en-GB" altLang="en-US"/>
          </a:p>
        </p:txBody>
      </p:sp>
    </p:spTree>
    <p:extLst>
      <p:ext uri="{BB962C8B-B14F-4D97-AF65-F5344CB8AC3E}">
        <p14:creationId xmlns:p14="http://schemas.microsoft.com/office/powerpoint/2010/main" val="4216499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Slide 1 Align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001299E5-1D7C-0E40-8D94-E97C895F03CD}"/>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EC75D6F0-D31A-684C-BE5E-9785A9EDC04B}"/>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065B664D-9833-8F41-B407-114B3597A892}"/>
              </a:ext>
            </a:extLst>
          </p:cNvPr>
          <p:cNvSpPr>
            <a:spLocks noGrp="1" noChangeArrowheads="1"/>
          </p:cNvSpPr>
          <p:nvPr>
            <p:ph type="sldNum" sz="quarter" idx="12"/>
          </p:nvPr>
        </p:nvSpPr>
        <p:spPr>
          <a:ln/>
        </p:spPr>
        <p:txBody>
          <a:bodyPr/>
          <a:lstStyle>
            <a:lvl1pPr>
              <a:defRPr/>
            </a:lvl1pPr>
          </a:lstStyle>
          <a:p>
            <a:pPr>
              <a:defRPr/>
            </a:pPr>
            <a:fld id="{6AD0A988-24C4-2E42-B961-D49ADF2E1048}" type="slidenum">
              <a:rPr lang="en-GB" altLang="en-US"/>
              <a:pPr>
                <a:defRPr/>
              </a:pPr>
              <a:t>‹#›</a:t>
            </a:fld>
            <a:endParaRPr lang="en-GB" altLang="en-US"/>
          </a:p>
        </p:txBody>
      </p:sp>
    </p:spTree>
    <p:extLst>
      <p:ext uri="{BB962C8B-B14F-4D97-AF65-F5344CB8AC3E}">
        <p14:creationId xmlns:p14="http://schemas.microsoft.com/office/powerpoint/2010/main" val="1701746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Slide 1 Align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3600"/>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147F6966-E268-D949-ABD3-028531175533}"/>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14712FBF-8315-A74E-A4AC-F73EE1CBAB33}"/>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F3FE6AD0-AD45-4740-9B12-57CB41879DFF}"/>
              </a:ext>
            </a:extLst>
          </p:cNvPr>
          <p:cNvSpPr>
            <a:spLocks noGrp="1" noChangeArrowheads="1"/>
          </p:cNvSpPr>
          <p:nvPr>
            <p:ph type="sldNum" sz="quarter" idx="12"/>
          </p:nvPr>
        </p:nvSpPr>
        <p:spPr>
          <a:ln/>
        </p:spPr>
        <p:txBody>
          <a:bodyPr/>
          <a:lstStyle>
            <a:lvl1pPr>
              <a:defRPr/>
            </a:lvl1pPr>
          </a:lstStyle>
          <a:p>
            <a:pPr>
              <a:defRPr/>
            </a:pPr>
            <a:fld id="{0BAF5EE1-5F92-AC40-86E8-358B79A86826}" type="slidenum">
              <a:rPr lang="en-GB" altLang="en-US"/>
              <a:pPr>
                <a:defRPr/>
              </a:pPr>
              <a:t>‹#›</a:t>
            </a:fld>
            <a:endParaRPr lang="en-GB" altLang="en-US"/>
          </a:p>
        </p:txBody>
      </p:sp>
    </p:spTree>
    <p:extLst>
      <p:ext uri="{BB962C8B-B14F-4D97-AF65-F5344CB8AC3E}">
        <p14:creationId xmlns:p14="http://schemas.microsoft.com/office/powerpoint/2010/main" val="3359835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Slide 3 Align Cent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lvl1pPr algn="ctr">
              <a:defRPr/>
            </a:lvl1pPr>
            <a:lvl2pPr algn="ctr">
              <a:defRPr/>
            </a:lvl2pPr>
            <a:lvl3pPr algn="ctr">
              <a:defRPr/>
            </a:lvl3pPr>
            <a:lvl4pPr algn="ctr">
              <a:defRPr/>
            </a:lvl4pPr>
            <a:lvl5pPr algn="ct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Rectangle 4">
            <a:extLst>
              <a:ext uri="{FF2B5EF4-FFF2-40B4-BE49-F238E27FC236}">
                <a16:creationId xmlns:a16="http://schemas.microsoft.com/office/drawing/2014/main" id="{08BD1621-B6C8-484B-B31B-CA811839213B}"/>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5">
            <a:extLst>
              <a:ext uri="{FF2B5EF4-FFF2-40B4-BE49-F238E27FC236}">
                <a16:creationId xmlns:a16="http://schemas.microsoft.com/office/drawing/2014/main" id="{C69CEE08-9020-7544-B1B5-64C7DBC5C54D}"/>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
            <a:extLst>
              <a:ext uri="{FF2B5EF4-FFF2-40B4-BE49-F238E27FC236}">
                <a16:creationId xmlns:a16="http://schemas.microsoft.com/office/drawing/2014/main" id="{4DE446C4-4F42-4F49-B287-132D5A3F75DB}"/>
              </a:ext>
            </a:extLst>
          </p:cNvPr>
          <p:cNvSpPr>
            <a:spLocks noGrp="1" noChangeArrowheads="1"/>
          </p:cNvSpPr>
          <p:nvPr>
            <p:ph type="sldNum" sz="quarter" idx="12"/>
          </p:nvPr>
        </p:nvSpPr>
        <p:spPr>
          <a:ln/>
        </p:spPr>
        <p:txBody>
          <a:bodyPr/>
          <a:lstStyle>
            <a:lvl1pPr>
              <a:defRPr/>
            </a:lvl1pPr>
          </a:lstStyle>
          <a:p>
            <a:pPr>
              <a:defRPr/>
            </a:pPr>
            <a:fld id="{88FF5FF7-39A6-2747-8D75-870EFD779AEF}" type="slidenum">
              <a:rPr lang="en-GB" altLang="en-US"/>
              <a:pPr>
                <a:defRPr/>
              </a:pPr>
              <a:t>‹#›</a:t>
            </a:fld>
            <a:endParaRPr lang="en-GB" altLang="en-US"/>
          </a:p>
        </p:txBody>
      </p:sp>
    </p:spTree>
    <p:extLst>
      <p:ext uri="{BB962C8B-B14F-4D97-AF65-F5344CB8AC3E}">
        <p14:creationId xmlns:p14="http://schemas.microsoft.com/office/powerpoint/2010/main" val="1904932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
            <a:extLst>
              <a:ext uri="{FF2B5EF4-FFF2-40B4-BE49-F238E27FC236}">
                <a16:creationId xmlns:a16="http://schemas.microsoft.com/office/drawing/2014/main" id="{39BF8A1B-7C0B-5D4C-A3D9-F7E445B0127F}"/>
              </a:ext>
            </a:extLst>
          </p:cNvPr>
          <p:cNvPicPr>
            <a:picLocks noChangeAspect="1"/>
          </p:cNvPicPr>
          <p:nvPr userDrawn="1"/>
        </p:nvPicPr>
        <p:blipFill>
          <a:blip r:embed="rId27">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95F2361D-48DB-EA44-B515-A96A16ED5D3E}"/>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1028" name="Rectangle 3">
            <a:extLst>
              <a:ext uri="{FF2B5EF4-FFF2-40B4-BE49-F238E27FC236}">
                <a16:creationId xmlns:a16="http://schemas.microsoft.com/office/drawing/2014/main" id="{0D9C1F6B-D0FC-3C40-B09F-48BB4345B2F0}"/>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2" name="Rectangle 4">
            <a:extLst>
              <a:ext uri="{FF2B5EF4-FFF2-40B4-BE49-F238E27FC236}">
                <a16:creationId xmlns:a16="http://schemas.microsoft.com/office/drawing/2014/main" id="{E9DFF8AA-324A-F94D-8164-91157185609E}"/>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mn-ea"/>
              </a:defRPr>
            </a:lvl1pPr>
          </a:lstStyle>
          <a:p>
            <a:pPr>
              <a:defRPr/>
            </a:pPr>
            <a:endParaRPr lang="en-GB"/>
          </a:p>
        </p:txBody>
      </p:sp>
      <p:sp>
        <p:nvSpPr>
          <p:cNvPr id="1029" name="Rectangle 5">
            <a:extLst>
              <a:ext uri="{FF2B5EF4-FFF2-40B4-BE49-F238E27FC236}">
                <a16:creationId xmlns:a16="http://schemas.microsoft.com/office/drawing/2014/main" id="{6C94AAF1-B4F4-E141-A2EC-7D2834E5CC4E}"/>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mn-ea"/>
              </a:defRPr>
            </a:lvl1pPr>
          </a:lstStyle>
          <a:p>
            <a:pPr>
              <a:defRPr/>
            </a:pPr>
            <a:endParaRPr lang="en-GB"/>
          </a:p>
        </p:txBody>
      </p:sp>
      <p:sp>
        <p:nvSpPr>
          <p:cNvPr id="1030" name="Rectangle 6">
            <a:extLst>
              <a:ext uri="{FF2B5EF4-FFF2-40B4-BE49-F238E27FC236}">
                <a16:creationId xmlns:a16="http://schemas.microsoft.com/office/drawing/2014/main" id="{C916673E-053E-5142-9115-95F37AE77F0B}"/>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DEF85ACD-D21B-1C47-8B89-2675D27B9AD8}"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4297" r:id="rId1"/>
    <p:sldLayoutId id="2147484275" r:id="rId2"/>
    <p:sldLayoutId id="2147484298" r:id="rId3"/>
    <p:sldLayoutId id="2147484299"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 id="2147484288" r:id="rId17"/>
    <p:sldLayoutId id="2147484289" r:id="rId18"/>
    <p:sldLayoutId id="2147484290" r:id="rId19"/>
    <p:sldLayoutId id="2147484291" r:id="rId20"/>
    <p:sldLayoutId id="2147484292" r:id="rId21"/>
    <p:sldLayoutId id="2147484293" r:id="rId22"/>
    <p:sldLayoutId id="2147484294" r:id="rId23"/>
    <p:sldLayoutId id="2147484295" r:id="rId24"/>
    <p:sldLayoutId id="2147484296" r:id="rId25"/>
  </p:sldLayoutIdLst>
  <p:txStyles>
    <p:titleStyle>
      <a:lvl1pPr algn="ctr" rtl="0" eaLnBrk="0" fontAlgn="base" hangingPunct="0">
        <a:spcBef>
          <a:spcPct val="0"/>
        </a:spcBef>
        <a:spcAft>
          <a:spcPct val="0"/>
        </a:spcAft>
        <a:defRPr sz="3600">
          <a:solidFill>
            <a:schemeClr val="tx1"/>
          </a:solidFill>
          <a:latin typeface="+mj-lt"/>
          <a:ea typeface="MS PGothic" panose="020B0600070205080204" pitchFamily="34" charset="-128"/>
          <a:cs typeface="+mj-cs"/>
        </a:defRPr>
      </a:lvl1pPr>
      <a:lvl2pPr algn="ctr" rtl="0" eaLnBrk="0" fontAlgn="base" hangingPunct="0">
        <a:spcBef>
          <a:spcPct val="0"/>
        </a:spcBef>
        <a:spcAft>
          <a:spcPct val="0"/>
        </a:spcAft>
        <a:defRPr sz="3600">
          <a:solidFill>
            <a:schemeClr val="tx1"/>
          </a:solidFill>
          <a:latin typeface="Arial" charset="0"/>
          <a:ea typeface="MS PGothic" panose="020B0600070205080204" pitchFamily="34" charset="-128"/>
        </a:defRPr>
      </a:lvl2pPr>
      <a:lvl3pPr algn="ctr" rtl="0" eaLnBrk="0" fontAlgn="base" hangingPunct="0">
        <a:spcBef>
          <a:spcPct val="0"/>
        </a:spcBef>
        <a:spcAft>
          <a:spcPct val="0"/>
        </a:spcAft>
        <a:defRPr sz="3600">
          <a:solidFill>
            <a:schemeClr val="tx1"/>
          </a:solidFill>
          <a:latin typeface="Arial" charset="0"/>
          <a:ea typeface="MS PGothic" panose="020B0600070205080204" pitchFamily="34" charset="-128"/>
        </a:defRPr>
      </a:lvl3pPr>
      <a:lvl4pPr algn="ctr" rtl="0" eaLnBrk="0" fontAlgn="base" hangingPunct="0">
        <a:spcBef>
          <a:spcPct val="0"/>
        </a:spcBef>
        <a:spcAft>
          <a:spcPct val="0"/>
        </a:spcAft>
        <a:defRPr sz="3600">
          <a:solidFill>
            <a:schemeClr val="tx1"/>
          </a:solidFill>
          <a:latin typeface="Arial" charset="0"/>
          <a:ea typeface="MS PGothic" panose="020B0600070205080204" pitchFamily="34" charset="-128"/>
        </a:defRPr>
      </a:lvl4pPr>
      <a:lvl5pPr algn="ctr" rtl="0" eaLnBrk="0" fontAlgn="base" hangingPunct="0">
        <a:spcBef>
          <a:spcPct val="0"/>
        </a:spcBef>
        <a:spcAft>
          <a:spcPct val="0"/>
        </a:spcAft>
        <a:defRPr sz="3600">
          <a:solidFill>
            <a:schemeClr val="tx1"/>
          </a:solidFill>
          <a:latin typeface="Arial" charset="0"/>
          <a:ea typeface="MS PGothic" panose="020B0600070205080204" pitchFamily="34"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2400">
          <a:solidFill>
            <a:schemeClr val="bg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har char="–"/>
        <a:defRPr sz="2000">
          <a:solidFill>
            <a:schemeClr val="bg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a:solidFill>
            <a:schemeClr val="bg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1600">
          <a:solidFill>
            <a:schemeClr val="bg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1600">
          <a:solidFill>
            <a:schemeClr val="bg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13.tiff"/><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4.tiff"/><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6.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hyperlink" Target="https://www.healthline.com/health/high-blood-pressure-hypertension/blood-pressure-reading-explained" TargetMode="Externa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image" Target="../media/image4.tiff"/></Relationships>
</file>

<file path=ppt/slides/_rels/slide5.xml.rels><?xml version="1.0" encoding="UTF-8" standalone="yes"?>
<Relationships xmlns="http://schemas.openxmlformats.org/package/2006/relationships"><Relationship Id="rId8" Type="http://schemas.openxmlformats.org/officeDocument/2006/relationships/hyperlink" Target="https://www.webmd.com/men/weight-loss-bmi" TargetMode="External"/><Relationship Id="rId13" Type="http://schemas.microsoft.com/office/2007/relationships/diagramDrawing" Target="../diagrams/drawing5.xml"/><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diagramColors" Target="../diagrams/colors5.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4.xml"/><Relationship Id="rId11" Type="http://schemas.openxmlformats.org/officeDocument/2006/relationships/diagramQuickStyle" Target="../diagrams/quickStyle5.xml"/><Relationship Id="rId5" Type="http://schemas.openxmlformats.org/officeDocument/2006/relationships/diagramQuickStyle" Target="../diagrams/quickStyle4.xml"/><Relationship Id="rId10" Type="http://schemas.openxmlformats.org/officeDocument/2006/relationships/diagramLayout" Target="../diagrams/layout5.xml"/><Relationship Id="rId4" Type="http://schemas.openxmlformats.org/officeDocument/2006/relationships/diagramLayout" Target="../diagrams/layout4.xml"/><Relationship Id="rId9" Type="http://schemas.openxmlformats.org/officeDocument/2006/relationships/diagramData" Target="../diagrams/data5.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6.xml"/><Relationship Id="rId13" Type="http://schemas.openxmlformats.org/officeDocument/2006/relationships/diagramColors" Target="../diagrams/colors7.xml"/><Relationship Id="rId3" Type="http://schemas.openxmlformats.org/officeDocument/2006/relationships/hyperlink" Target="https://en.wikipedia.org/wiki/List_of_ICD-9_codes" TargetMode="External"/><Relationship Id="rId7" Type="http://schemas.openxmlformats.org/officeDocument/2006/relationships/diagramQuickStyle" Target="../diagrams/quickStyle6.xml"/><Relationship Id="rId12" Type="http://schemas.openxmlformats.org/officeDocument/2006/relationships/diagramQuickStyle" Target="../diagrams/quickStyle7.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Layout" Target="../diagrams/layout6.xml"/><Relationship Id="rId11" Type="http://schemas.openxmlformats.org/officeDocument/2006/relationships/diagramLayout" Target="../diagrams/layout7.xml"/><Relationship Id="rId5" Type="http://schemas.openxmlformats.org/officeDocument/2006/relationships/diagramData" Target="../diagrams/data6.xml"/><Relationship Id="rId10" Type="http://schemas.openxmlformats.org/officeDocument/2006/relationships/diagramData" Target="../diagrams/data7.xml"/><Relationship Id="rId4" Type="http://schemas.openxmlformats.org/officeDocument/2006/relationships/image" Target="../media/image5.tiff"/><Relationship Id="rId9" Type="http://schemas.microsoft.com/office/2007/relationships/diagramDrawing" Target="../diagrams/drawing6.xml"/><Relationship Id="rId14" Type="http://schemas.microsoft.com/office/2007/relationships/diagramDrawing" Target="../diagrams/drawing7.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5.xml"/><Relationship Id="rId4" Type="http://schemas.openxmlformats.org/officeDocument/2006/relationships/image" Target="../media/image10.tiff"/></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E6CD4DCF-ACF4-334F-8816-73172DE5E888}"/>
              </a:ext>
            </a:extLst>
          </p:cNvPr>
          <p:cNvSpPr>
            <a:spLocks noGrp="1" noChangeArrowheads="1"/>
          </p:cNvSpPr>
          <p:nvPr>
            <p:ph type="title"/>
          </p:nvPr>
        </p:nvSpPr>
        <p:spPr>
          <a:xfrm>
            <a:off x="247650" y="2139950"/>
            <a:ext cx="8229600" cy="1143000"/>
          </a:xfrm>
        </p:spPr>
        <p:txBody>
          <a:bodyPr/>
          <a:lstStyle/>
          <a:p>
            <a:r>
              <a:rPr lang="en-GB" altLang="en-US">
                <a:solidFill>
                  <a:srgbClr val="EA313A"/>
                </a:solidFill>
              </a:rPr>
              <a:t>Diabetes Prediction</a:t>
            </a:r>
          </a:p>
        </p:txBody>
      </p:sp>
      <p:sp>
        <p:nvSpPr>
          <p:cNvPr id="29698" name="Content Placeholder 2">
            <a:extLst>
              <a:ext uri="{FF2B5EF4-FFF2-40B4-BE49-F238E27FC236}">
                <a16:creationId xmlns:a16="http://schemas.microsoft.com/office/drawing/2014/main" id="{D3A2B31B-3F34-6D46-AFFB-FA2F3EE3D30E}"/>
              </a:ext>
            </a:extLst>
          </p:cNvPr>
          <p:cNvSpPr>
            <a:spLocks noGrp="1" noChangeArrowheads="1"/>
          </p:cNvSpPr>
          <p:nvPr>
            <p:ph idx="1"/>
          </p:nvPr>
        </p:nvSpPr>
        <p:spPr>
          <a:xfrm>
            <a:off x="247650" y="3049588"/>
            <a:ext cx="3565525" cy="758825"/>
          </a:xfrm>
        </p:spPr>
        <p:txBody>
          <a:bodyPr/>
          <a:lstStyle/>
          <a:p>
            <a:r>
              <a:rPr lang="en-GB" altLang="en-US"/>
              <a:t>Anupriya Thirumurthy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831F6FAE-B651-BF4B-A9B3-55F0BD825C7D}"/>
              </a:ext>
            </a:extLst>
          </p:cNvPr>
          <p:cNvSpPr>
            <a:spLocks noGrp="1" noChangeArrowheads="1"/>
          </p:cNvSpPr>
          <p:nvPr>
            <p:ph type="title"/>
          </p:nvPr>
        </p:nvSpPr>
        <p:spPr/>
        <p:txBody>
          <a:bodyPr/>
          <a:lstStyle/>
          <a:p>
            <a:pPr algn="l"/>
            <a:r>
              <a:rPr lang="en-US" altLang="en-US" b="1">
                <a:solidFill>
                  <a:srgbClr val="EA313A"/>
                </a:solidFill>
              </a:rPr>
              <a:t>Proposed Models:</a:t>
            </a:r>
          </a:p>
        </p:txBody>
      </p:sp>
      <p:graphicFrame>
        <p:nvGraphicFramePr>
          <p:cNvPr id="6" name="Diagram 5">
            <a:extLst>
              <a:ext uri="{FF2B5EF4-FFF2-40B4-BE49-F238E27FC236}">
                <a16:creationId xmlns:a16="http://schemas.microsoft.com/office/drawing/2014/main" id="{EE183456-90F5-C045-99F3-30B20E8D4C62}"/>
              </a:ext>
            </a:extLst>
          </p:cNvPr>
          <p:cNvGraphicFramePr/>
          <p:nvPr/>
        </p:nvGraphicFramePr>
        <p:xfrm>
          <a:off x="344384" y="1223158"/>
          <a:ext cx="7113321" cy="581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5059" name="TextBox 6">
            <a:extLst>
              <a:ext uri="{FF2B5EF4-FFF2-40B4-BE49-F238E27FC236}">
                <a16:creationId xmlns:a16="http://schemas.microsoft.com/office/drawing/2014/main" id="{687F1A85-B6FC-2140-8A4B-A2E292E1734C}"/>
              </a:ext>
            </a:extLst>
          </p:cNvPr>
          <p:cNvSpPr txBox="1">
            <a:spLocks noChangeArrowheads="1"/>
          </p:cNvSpPr>
          <p:nvPr/>
        </p:nvSpPr>
        <p:spPr bwMode="auto">
          <a:xfrm>
            <a:off x="0" y="5724525"/>
            <a:ext cx="8686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bg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bg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bg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9pPr>
          </a:lstStyle>
          <a:p>
            <a:pPr>
              <a:spcBef>
                <a:spcPct val="0"/>
              </a:spcBef>
              <a:buFontTx/>
              <a:buNone/>
            </a:pPr>
            <a:r>
              <a:rPr lang="en-US" altLang="en-US" sz="1800">
                <a:solidFill>
                  <a:schemeClr val="tx1"/>
                </a:solidFill>
              </a:rPr>
              <a:t>Among the two models, Logistic Regression has the best brier score. Notice that the train and test scores are pretty close to each other.</a:t>
            </a:r>
          </a:p>
        </p:txBody>
      </p:sp>
      <p:pic>
        <p:nvPicPr>
          <p:cNvPr id="45060" name="Picture 8">
            <a:extLst>
              <a:ext uri="{FF2B5EF4-FFF2-40B4-BE49-F238E27FC236}">
                <a16:creationId xmlns:a16="http://schemas.microsoft.com/office/drawing/2014/main" id="{459BBE96-6A54-C64E-BF70-0D8D994ACC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135188"/>
            <a:ext cx="9144000" cy="349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02D052B8-325D-474A-9B4A-1452B5BC2C74}"/>
              </a:ext>
            </a:extLst>
          </p:cNvPr>
          <p:cNvSpPr>
            <a:spLocks noGrp="1" noChangeArrowheads="1"/>
          </p:cNvSpPr>
          <p:nvPr>
            <p:ph type="title"/>
          </p:nvPr>
        </p:nvSpPr>
        <p:spPr/>
        <p:txBody>
          <a:bodyPr/>
          <a:lstStyle/>
          <a:p>
            <a:pPr algn="l"/>
            <a:r>
              <a:rPr lang="en-US" altLang="en-US" b="1">
                <a:solidFill>
                  <a:srgbClr val="EA313A"/>
                </a:solidFill>
              </a:rPr>
              <a:t>Proposed Models:</a:t>
            </a:r>
          </a:p>
        </p:txBody>
      </p:sp>
      <p:pic>
        <p:nvPicPr>
          <p:cNvPr id="46082" name="Picture 3">
            <a:extLst>
              <a:ext uri="{FF2B5EF4-FFF2-40B4-BE49-F238E27FC236}">
                <a16:creationId xmlns:a16="http://schemas.microsoft.com/office/drawing/2014/main" id="{14633B2F-143A-C149-81F5-588155DB0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1955800"/>
            <a:ext cx="8818562" cy="389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Diagram 5">
            <a:extLst>
              <a:ext uri="{FF2B5EF4-FFF2-40B4-BE49-F238E27FC236}">
                <a16:creationId xmlns:a16="http://schemas.microsoft.com/office/drawing/2014/main" id="{EE183456-90F5-C045-99F3-30B20E8D4C62}"/>
              </a:ext>
            </a:extLst>
          </p:cNvPr>
          <p:cNvGraphicFramePr/>
          <p:nvPr/>
        </p:nvGraphicFramePr>
        <p:xfrm>
          <a:off x="344384" y="1223158"/>
          <a:ext cx="7113321" cy="581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6084" name="TextBox 6">
            <a:extLst>
              <a:ext uri="{FF2B5EF4-FFF2-40B4-BE49-F238E27FC236}">
                <a16:creationId xmlns:a16="http://schemas.microsoft.com/office/drawing/2014/main" id="{BC17B213-221B-2649-9E2B-FB0ECBEE19B8}"/>
              </a:ext>
            </a:extLst>
          </p:cNvPr>
          <p:cNvSpPr txBox="1">
            <a:spLocks noChangeArrowheads="1"/>
          </p:cNvSpPr>
          <p:nvPr/>
        </p:nvSpPr>
        <p:spPr bwMode="auto">
          <a:xfrm>
            <a:off x="344488" y="6021388"/>
            <a:ext cx="83423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bg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bg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bg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9pPr>
          </a:lstStyle>
          <a:p>
            <a:pPr>
              <a:spcBef>
                <a:spcPct val="0"/>
              </a:spcBef>
              <a:buFontTx/>
              <a:buNone/>
            </a:pPr>
            <a:r>
              <a:rPr lang="en-US" altLang="en-US" sz="1800">
                <a:solidFill>
                  <a:schemeClr val="tx1"/>
                </a:solidFill>
              </a:rPr>
              <a:t>Gradient Boosting has the best brier score. Notice that the train and test scores are pretty close to each other.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02823768-9365-974A-8AF6-5D167C7F40DE}"/>
              </a:ext>
            </a:extLst>
          </p:cNvPr>
          <p:cNvSpPr>
            <a:spLocks noGrp="1" noChangeArrowheads="1"/>
          </p:cNvSpPr>
          <p:nvPr>
            <p:ph type="title"/>
          </p:nvPr>
        </p:nvSpPr>
        <p:spPr/>
        <p:txBody>
          <a:bodyPr/>
          <a:lstStyle/>
          <a:p>
            <a:pPr algn="ctr"/>
            <a:r>
              <a:rPr lang="en-US" altLang="en-US" b="1">
                <a:solidFill>
                  <a:srgbClr val="EA313A"/>
                </a:solidFill>
              </a:rPr>
              <a:t>Model Selection: Gradient Boosting Classifier</a:t>
            </a:r>
          </a:p>
        </p:txBody>
      </p:sp>
      <p:pic>
        <p:nvPicPr>
          <p:cNvPr id="47106" name="Content Placeholder 1">
            <a:extLst>
              <a:ext uri="{FF2B5EF4-FFF2-40B4-BE49-F238E27FC236}">
                <a16:creationId xmlns:a16="http://schemas.microsoft.com/office/drawing/2014/main" id="{D3946D68-F7E8-5F45-B19F-AD6E45ADF95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01613" y="1417638"/>
            <a:ext cx="5640387" cy="3944937"/>
          </a:xfrm>
        </p:spPr>
      </p:pic>
      <p:pic>
        <p:nvPicPr>
          <p:cNvPr id="47107" name="Picture 3">
            <a:extLst>
              <a:ext uri="{FF2B5EF4-FFF2-40B4-BE49-F238E27FC236}">
                <a16:creationId xmlns:a16="http://schemas.microsoft.com/office/drawing/2014/main" id="{13E9203E-A6A7-1040-AAC4-468B79BE09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3263" y="5621338"/>
            <a:ext cx="5461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Rectangle 6">
            <a:extLst>
              <a:ext uri="{FF2B5EF4-FFF2-40B4-BE49-F238E27FC236}">
                <a16:creationId xmlns:a16="http://schemas.microsoft.com/office/drawing/2014/main" id="{C4BA47B1-A8DE-D544-B4F4-329DD73A9F30}"/>
              </a:ext>
            </a:extLst>
          </p:cNvPr>
          <p:cNvSpPr>
            <a:spLocks noChangeArrowheads="1"/>
          </p:cNvSpPr>
          <p:nvPr/>
        </p:nvSpPr>
        <p:spPr bwMode="auto">
          <a:xfrm>
            <a:off x="2940050" y="3244850"/>
            <a:ext cx="185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bg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bg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bg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9pPr>
          </a:lstStyle>
          <a:p>
            <a:pPr>
              <a:spcBef>
                <a:spcPct val="0"/>
              </a:spcBef>
              <a:buFontTx/>
              <a:buNone/>
            </a:pPr>
            <a:endParaRPr lang="en-US" altLang="en-US" sz="1800">
              <a:solidFill>
                <a:schemeClr val="tx1"/>
              </a:solidFill>
            </a:endParaRPr>
          </a:p>
        </p:txBody>
      </p:sp>
      <p:graphicFrame>
        <p:nvGraphicFramePr>
          <p:cNvPr id="10" name="Table 9">
            <a:extLst>
              <a:ext uri="{FF2B5EF4-FFF2-40B4-BE49-F238E27FC236}">
                <a16:creationId xmlns:a16="http://schemas.microsoft.com/office/drawing/2014/main" id="{7505E84B-CF5C-DA49-BC88-28A7B3F12596}"/>
              </a:ext>
            </a:extLst>
          </p:cNvPr>
          <p:cNvGraphicFramePr>
            <a:graphicFrameLocks noGrp="1"/>
          </p:cNvGraphicFramePr>
          <p:nvPr/>
        </p:nvGraphicFramePr>
        <p:xfrm>
          <a:off x="5451475" y="1579563"/>
          <a:ext cx="3133725" cy="3633787"/>
        </p:xfrm>
        <a:graphic>
          <a:graphicData uri="http://schemas.openxmlformats.org/drawingml/2006/table">
            <a:tbl>
              <a:tblPr firstRow="1" bandRow="1">
                <a:tableStyleId>{5C22544A-7EE6-4342-B048-85BDC9FD1C3A}</a:tableStyleId>
              </a:tblPr>
              <a:tblGrid>
                <a:gridCol w="1566863">
                  <a:extLst>
                    <a:ext uri="{9D8B030D-6E8A-4147-A177-3AD203B41FA5}">
                      <a16:colId xmlns:a16="http://schemas.microsoft.com/office/drawing/2014/main" val="1674337200"/>
                    </a:ext>
                  </a:extLst>
                </a:gridCol>
                <a:gridCol w="1566863">
                  <a:extLst>
                    <a:ext uri="{9D8B030D-6E8A-4147-A177-3AD203B41FA5}">
                      <a16:colId xmlns:a16="http://schemas.microsoft.com/office/drawing/2014/main" val="2946059285"/>
                    </a:ext>
                  </a:extLst>
                </a:gridCol>
              </a:tblGrid>
              <a:tr h="420923">
                <a:tc>
                  <a:txBody>
                    <a:bodyPr/>
                    <a:lstStyle/>
                    <a:p>
                      <a:r>
                        <a:rPr lang="en-US" sz="1100" dirty="0"/>
                        <a:t>ICD9 Code</a:t>
                      </a:r>
                    </a:p>
                  </a:txBody>
                  <a:tcPr marL="91400" marR="91400" marT="45719" marB="45719"/>
                </a:tc>
                <a:tc>
                  <a:txBody>
                    <a:bodyPr/>
                    <a:lstStyle/>
                    <a:p>
                      <a:r>
                        <a:rPr lang="en-US" sz="1100" dirty="0"/>
                        <a:t>Disease Diagnosed</a:t>
                      </a:r>
                    </a:p>
                  </a:txBody>
                  <a:tcPr marL="91400" marR="91400" marT="45719" marB="45719"/>
                </a:tc>
                <a:extLst>
                  <a:ext uri="{0D108BD9-81ED-4DB2-BD59-A6C34878D82A}">
                    <a16:rowId xmlns:a16="http://schemas.microsoft.com/office/drawing/2014/main" val="246798106"/>
                  </a:ext>
                </a:extLst>
              </a:tr>
              <a:tr h="420923">
                <a:tc>
                  <a:txBody>
                    <a:bodyPr/>
                    <a:lstStyle/>
                    <a:p>
                      <a:r>
                        <a:rPr lang="en-US" sz="1100" dirty="0"/>
                        <a:t>272.2 </a:t>
                      </a:r>
                    </a:p>
                  </a:txBody>
                  <a:tcPr marL="91400" marR="91400" marT="45719" marB="45719"/>
                </a:tc>
                <a:tc>
                  <a:txBody>
                    <a:bodyPr/>
                    <a:lstStyle/>
                    <a:p>
                      <a:r>
                        <a:rPr lang="en-US" sz="1100" dirty="0"/>
                        <a:t>Mixed hyperlipidemia</a:t>
                      </a:r>
                    </a:p>
                  </a:txBody>
                  <a:tcPr marL="91400" marR="91400" marT="45719" marB="45719"/>
                </a:tc>
                <a:extLst>
                  <a:ext uri="{0D108BD9-81ED-4DB2-BD59-A6C34878D82A}">
                    <a16:rowId xmlns:a16="http://schemas.microsoft.com/office/drawing/2014/main" val="3683193433"/>
                  </a:ext>
                </a:extLst>
              </a:tr>
              <a:tr h="492845">
                <a:tc>
                  <a:txBody>
                    <a:bodyPr/>
                    <a:lstStyle/>
                    <a:p>
                      <a:r>
                        <a:rPr lang="en-US" sz="1100" dirty="0"/>
                        <a:t>401.1</a:t>
                      </a:r>
                    </a:p>
                  </a:txBody>
                  <a:tcPr marL="91400" marR="91400" marT="45719" marB="4571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Benign essential hypertension</a:t>
                      </a:r>
                    </a:p>
                  </a:txBody>
                  <a:tcPr marL="91400" marR="91400" marT="45719" marB="45719"/>
                </a:tc>
                <a:extLst>
                  <a:ext uri="{0D108BD9-81ED-4DB2-BD59-A6C34878D82A}">
                    <a16:rowId xmlns:a16="http://schemas.microsoft.com/office/drawing/2014/main" val="3100285825"/>
                  </a:ext>
                </a:extLst>
              </a:tr>
              <a:tr h="492845">
                <a:tc>
                  <a:txBody>
                    <a:bodyPr/>
                    <a:lstStyle/>
                    <a:p>
                      <a:r>
                        <a:rPr lang="en-US" sz="1100" dirty="0"/>
                        <a:t>053.12</a:t>
                      </a:r>
                    </a:p>
                  </a:txBody>
                  <a:tcPr marL="91400" marR="91400" marT="45719" marB="45719"/>
                </a:tc>
                <a:tc>
                  <a:txBody>
                    <a:bodyPr/>
                    <a:lstStyle/>
                    <a:p>
                      <a:r>
                        <a:rPr lang="en-US" sz="1100" dirty="0"/>
                        <a:t>Postherpetic trigeminal neuralgia</a:t>
                      </a:r>
                    </a:p>
                  </a:txBody>
                  <a:tcPr marL="91400" marR="91400" marT="45719" marB="45719"/>
                </a:tc>
                <a:extLst>
                  <a:ext uri="{0D108BD9-81ED-4DB2-BD59-A6C34878D82A}">
                    <a16:rowId xmlns:a16="http://schemas.microsoft.com/office/drawing/2014/main" val="2447248438"/>
                  </a:ext>
                </a:extLst>
              </a:tr>
              <a:tr h="420923">
                <a:tc>
                  <a:txBody>
                    <a:bodyPr/>
                    <a:lstStyle/>
                    <a:p>
                      <a:r>
                        <a:rPr lang="en-US" sz="1100" dirty="0"/>
                        <a:t>536.3</a:t>
                      </a:r>
                    </a:p>
                  </a:txBody>
                  <a:tcPr marL="91400" marR="91400" marT="45719" marB="4571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Gastroparesis</a:t>
                      </a:r>
                    </a:p>
                  </a:txBody>
                  <a:tcPr marL="91400" marR="91400" marT="45719" marB="45719"/>
                </a:tc>
                <a:extLst>
                  <a:ext uri="{0D108BD9-81ED-4DB2-BD59-A6C34878D82A}">
                    <a16:rowId xmlns:a16="http://schemas.microsoft.com/office/drawing/2014/main" val="1426877310"/>
                  </a:ext>
                </a:extLst>
              </a:tr>
              <a:tr h="492845">
                <a:tc>
                  <a:txBody>
                    <a:bodyPr/>
                    <a:lstStyle/>
                    <a:p>
                      <a:r>
                        <a:rPr lang="en-US" sz="1100" dirty="0"/>
                        <a:t>443.9</a:t>
                      </a:r>
                    </a:p>
                  </a:txBody>
                  <a:tcPr marL="91400" marR="91400" marT="45719" marB="45719"/>
                </a:tc>
                <a:tc>
                  <a:txBody>
                    <a:bodyPr/>
                    <a:lstStyle/>
                    <a:p>
                      <a:r>
                        <a:rPr lang="en-US" sz="1100" dirty="0"/>
                        <a:t>Peripheral vascular disease, unspecified</a:t>
                      </a:r>
                    </a:p>
                  </a:txBody>
                  <a:tcPr marL="91400" marR="91400" marT="45719" marB="45719"/>
                </a:tc>
                <a:extLst>
                  <a:ext uri="{0D108BD9-81ED-4DB2-BD59-A6C34878D82A}">
                    <a16:rowId xmlns:a16="http://schemas.microsoft.com/office/drawing/2014/main" val="774951662"/>
                  </a:ext>
                </a:extLst>
              </a:tr>
              <a:tr h="471558">
                <a:tc>
                  <a:txBody>
                    <a:bodyPr/>
                    <a:lstStyle/>
                    <a:p>
                      <a:r>
                        <a:rPr lang="en-US" sz="1100" dirty="0"/>
                        <a:t>300.00</a:t>
                      </a:r>
                    </a:p>
                  </a:txBody>
                  <a:tcPr marL="91400" marR="91400" marT="45719" marB="45719"/>
                </a:tc>
                <a:tc>
                  <a:txBody>
                    <a:bodyPr/>
                    <a:lstStyle/>
                    <a:p>
                      <a:r>
                        <a:rPr lang="en-US" sz="1100" dirty="0"/>
                        <a:t>Anxiety state, unspecified</a:t>
                      </a:r>
                    </a:p>
                  </a:txBody>
                  <a:tcPr marL="91400" marR="91400" marT="45719" marB="45719"/>
                </a:tc>
                <a:extLst>
                  <a:ext uri="{0D108BD9-81ED-4DB2-BD59-A6C34878D82A}">
                    <a16:rowId xmlns:a16="http://schemas.microsoft.com/office/drawing/2014/main" val="1353850831"/>
                  </a:ext>
                </a:extLst>
              </a:tr>
              <a:tr h="420923">
                <a:tc>
                  <a:txBody>
                    <a:bodyPr/>
                    <a:lstStyle/>
                    <a:p>
                      <a:r>
                        <a:rPr lang="en-US" sz="1100" dirty="0"/>
                        <a:t>791.0</a:t>
                      </a:r>
                    </a:p>
                  </a:txBody>
                  <a:tcPr marL="91400" marR="91400" marT="45719" marB="4571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Proteinuria</a:t>
                      </a:r>
                    </a:p>
                  </a:txBody>
                  <a:tcPr marL="91400" marR="91400" marT="45719" marB="45719"/>
                </a:tc>
                <a:extLst>
                  <a:ext uri="{0D108BD9-81ED-4DB2-BD59-A6C34878D82A}">
                    <a16:rowId xmlns:a16="http://schemas.microsoft.com/office/drawing/2014/main" val="4009427559"/>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DAA67412-92BF-2448-A3F8-5942F949BC6C}"/>
              </a:ext>
            </a:extLst>
          </p:cNvPr>
          <p:cNvSpPr>
            <a:spLocks noGrp="1" noChangeArrowheads="1"/>
          </p:cNvSpPr>
          <p:nvPr>
            <p:ph type="title"/>
          </p:nvPr>
        </p:nvSpPr>
        <p:spPr/>
        <p:txBody>
          <a:bodyPr/>
          <a:lstStyle/>
          <a:p>
            <a:r>
              <a:rPr lang="en-US" altLang="en-US" b="1">
                <a:solidFill>
                  <a:srgbClr val="EA313A"/>
                </a:solidFill>
              </a:rPr>
              <a:t>Insights</a:t>
            </a:r>
          </a:p>
        </p:txBody>
      </p:sp>
      <p:sp>
        <p:nvSpPr>
          <p:cNvPr id="49154" name="Rectangle 3">
            <a:extLst>
              <a:ext uri="{FF2B5EF4-FFF2-40B4-BE49-F238E27FC236}">
                <a16:creationId xmlns:a16="http://schemas.microsoft.com/office/drawing/2014/main" id="{F1D68C87-D5A1-4547-BFF3-6EEACF0D8A97}"/>
              </a:ext>
            </a:extLst>
          </p:cNvPr>
          <p:cNvSpPr>
            <a:spLocks noChangeArrowheads="1"/>
          </p:cNvSpPr>
          <p:nvPr/>
        </p:nvSpPr>
        <p:spPr bwMode="auto">
          <a:xfrm>
            <a:off x="795338" y="1417638"/>
            <a:ext cx="7445375"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2400">
                <a:solidFill>
                  <a:schemeClr val="bg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bg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bg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9pPr>
          </a:lstStyle>
          <a:p>
            <a:pPr>
              <a:spcBef>
                <a:spcPct val="0"/>
              </a:spcBef>
              <a:buFont typeface="Wingdings" pitchFamily="2" charset="2"/>
              <a:buChar char="ü"/>
            </a:pPr>
            <a:endParaRPr lang="en-US" altLang="en-US" sz="1800">
              <a:solidFill>
                <a:schemeClr val="tx1"/>
              </a:solidFill>
            </a:endParaRPr>
          </a:p>
          <a:p>
            <a:pPr lvl="1">
              <a:spcBef>
                <a:spcPct val="0"/>
              </a:spcBef>
              <a:buFont typeface="Wingdings" pitchFamily="2" charset="2"/>
              <a:buChar char="ü"/>
            </a:pPr>
            <a:r>
              <a:rPr lang="en-US" altLang="en-US" sz="1800">
                <a:solidFill>
                  <a:schemeClr val="tx1"/>
                </a:solidFill>
              </a:rPr>
              <a:t>Diabetes Mellitus mostly affects patients in age group 55-75, </a:t>
            </a:r>
            <a:r>
              <a:rPr lang="en-US" altLang="en-US" sz="1800" b="1">
                <a:solidFill>
                  <a:schemeClr val="tx1"/>
                </a:solidFill>
              </a:rPr>
              <a:t>predominant in males with age group 70</a:t>
            </a:r>
          </a:p>
          <a:p>
            <a:pPr lvl="1">
              <a:spcBef>
                <a:spcPct val="0"/>
              </a:spcBef>
              <a:buFont typeface="Wingdings" pitchFamily="2" charset="2"/>
              <a:buChar char="ü"/>
            </a:pPr>
            <a:r>
              <a:rPr lang="en-US" altLang="en-US" sz="1800">
                <a:solidFill>
                  <a:schemeClr val="tx1"/>
                </a:solidFill>
              </a:rPr>
              <a:t>Type 2 diabetes occurs most to Inactive people who are obese/overweight. </a:t>
            </a:r>
            <a:r>
              <a:rPr lang="en-US" altLang="en-US" sz="1800" b="1">
                <a:solidFill>
                  <a:schemeClr val="tx1"/>
                </a:solidFill>
              </a:rPr>
              <a:t>Weight gain is a major cause </a:t>
            </a:r>
            <a:r>
              <a:rPr lang="en-US" altLang="en-US" sz="1800">
                <a:solidFill>
                  <a:schemeClr val="tx1"/>
                </a:solidFill>
              </a:rPr>
              <a:t>and hence our models indicate that maxBMI has a higher predictive power.</a:t>
            </a:r>
          </a:p>
          <a:p>
            <a:pPr lvl="1">
              <a:spcBef>
                <a:spcPct val="0"/>
              </a:spcBef>
              <a:buFont typeface="Wingdings" pitchFamily="2" charset="2"/>
              <a:buChar char="ü"/>
            </a:pPr>
            <a:r>
              <a:rPr lang="en-US" altLang="en-US" sz="1800">
                <a:solidFill>
                  <a:schemeClr val="tx1"/>
                </a:solidFill>
              </a:rPr>
              <a:t>The </a:t>
            </a:r>
            <a:r>
              <a:rPr lang="en-US" altLang="en-US" sz="1800" b="1">
                <a:solidFill>
                  <a:schemeClr val="tx1"/>
                </a:solidFill>
              </a:rPr>
              <a:t>ICD9 data is rich</a:t>
            </a:r>
            <a:r>
              <a:rPr lang="en-US" altLang="en-US" sz="1800">
                <a:solidFill>
                  <a:schemeClr val="tx1"/>
                </a:solidFill>
              </a:rPr>
              <a:t>. There is information in the hierarchy of the codes that provides information regarding the health of the individuals family and information regarding the individuals behavior, the diagnosis conditions that are associated with each of the codes.</a:t>
            </a:r>
          </a:p>
          <a:p>
            <a:pPr lvl="1">
              <a:spcBef>
                <a:spcPct val="0"/>
              </a:spcBef>
              <a:buFont typeface="Wingdings" pitchFamily="2" charset="2"/>
              <a:buChar char="ü"/>
            </a:pPr>
            <a:r>
              <a:rPr lang="en-US" altLang="en-US" sz="1800" b="1">
                <a:solidFill>
                  <a:schemeClr val="tx1"/>
                </a:solidFill>
              </a:rPr>
              <a:t> </a:t>
            </a:r>
            <a:r>
              <a:rPr lang="en-US" altLang="en-US" sz="1800">
                <a:solidFill>
                  <a:schemeClr val="tx1"/>
                </a:solidFill>
              </a:rPr>
              <a:t>An initial look at raw data indicates diabetes was much more prevalent in female than male but when fitting the model, the </a:t>
            </a:r>
            <a:r>
              <a:rPr lang="en-US" altLang="en-US" sz="1800" b="1">
                <a:solidFill>
                  <a:schemeClr val="tx1"/>
                </a:solidFill>
              </a:rPr>
              <a:t>gender didn’t have a greater impact </a:t>
            </a:r>
            <a:r>
              <a:rPr lang="en-US" altLang="en-US" sz="1800">
                <a:solidFill>
                  <a:schemeClr val="tx1"/>
                </a:solidFill>
              </a:rPr>
              <a:t>(no high predictive power). This could have been due to the comorbidities associated to gender.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a:extLst>
              <a:ext uri="{FF2B5EF4-FFF2-40B4-BE49-F238E27FC236}">
                <a16:creationId xmlns:a16="http://schemas.microsoft.com/office/drawing/2014/main" id="{B3E66862-E325-EF4A-8300-5CF2BFB39F91}"/>
              </a:ext>
            </a:extLst>
          </p:cNvPr>
          <p:cNvSpPr>
            <a:spLocks noGrp="1" noChangeArrowheads="1"/>
          </p:cNvSpPr>
          <p:nvPr>
            <p:ph type="title"/>
          </p:nvPr>
        </p:nvSpPr>
        <p:spPr/>
        <p:txBody>
          <a:bodyPr/>
          <a:lstStyle/>
          <a:p>
            <a:pPr algn="ctr"/>
            <a:r>
              <a:rPr lang="en-US" altLang="en-US" b="1">
                <a:solidFill>
                  <a:srgbClr val="EA313A"/>
                </a:solidFill>
              </a:rPr>
              <a:t>Proposed Improvements to Data and Models:</a:t>
            </a:r>
          </a:p>
        </p:txBody>
      </p:sp>
      <p:sp>
        <p:nvSpPr>
          <p:cNvPr id="17411" name="Content Placeholder 2">
            <a:extLst>
              <a:ext uri="{FF2B5EF4-FFF2-40B4-BE49-F238E27FC236}">
                <a16:creationId xmlns:a16="http://schemas.microsoft.com/office/drawing/2014/main" id="{1CF7BEB2-08B6-5C40-8F2D-3E97F2D10EAE}"/>
              </a:ext>
            </a:extLst>
          </p:cNvPr>
          <p:cNvSpPr>
            <a:spLocks noGrp="1"/>
          </p:cNvSpPr>
          <p:nvPr>
            <p:ph idx="1"/>
          </p:nvPr>
        </p:nvSpPr>
        <p:spPr>
          <a:xfrm>
            <a:off x="582613" y="1722438"/>
            <a:ext cx="8104187" cy="4667250"/>
          </a:xfrm>
        </p:spPr>
        <p:txBody>
          <a:bodyPr/>
          <a:lstStyle/>
          <a:p>
            <a:pPr marL="0" indent="0" algn="l">
              <a:buFontTx/>
              <a:buNone/>
              <a:defRPr/>
            </a:pPr>
            <a:endParaRPr lang="en-US" altLang="en-US" dirty="0"/>
          </a:p>
          <a:p>
            <a:pPr algn="l">
              <a:defRPr/>
            </a:pPr>
            <a:r>
              <a:rPr lang="en-US" altLang="en-US" dirty="0"/>
              <a:t>Data Improvements</a:t>
            </a:r>
          </a:p>
          <a:p>
            <a:pPr lvl="2" algn="l">
              <a:buFont typeface="Courier New" panose="02070309020205020404" pitchFamily="49" charset="0"/>
              <a:buChar char="o"/>
              <a:defRPr/>
            </a:pPr>
            <a:r>
              <a:rPr lang="en-US" altLang="en-US" sz="2000" dirty="0"/>
              <a:t>More inputs on patients Immunization (missing data)</a:t>
            </a:r>
          </a:p>
          <a:p>
            <a:pPr lvl="2" algn="l">
              <a:buFont typeface="Courier New" panose="02070309020205020404" pitchFamily="49" charset="0"/>
              <a:buChar char="o"/>
              <a:defRPr/>
            </a:pPr>
            <a:r>
              <a:rPr lang="en-US" altLang="en-US" sz="2000" dirty="0"/>
              <a:t>Missing data on HeartRate and </a:t>
            </a:r>
            <a:r>
              <a:rPr lang="en-US" altLang="en-US" sz="2000" dirty="0" err="1"/>
              <a:t>RespiratoryRates</a:t>
            </a:r>
            <a:endParaRPr lang="en-US" altLang="en-US" sz="2000" dirty="0"/>
          </a:p>
          <a:p>
            <a:pPr lvl="2" algn="l">
              <a:buFont typeface="Courier New" panose="02070309020205020404" pitchFamily="49" charset="0"/>
              <a:buChar char="o"/>
              <a:defRPr/>
            </a:pPr>
            <a:r>
              <a:rPr lang="en-US" altLang="en-US" sz="2000" dirty="0"/>
              <a:t>Enrich the dataset by measuring missing information</a:t>
            </a:r>
          </a:p>
          <a:p>
            <a:pPr algn="l">
              <a:defRPr/>
            </a:pPr>
            <a:r>
              <a:rPr lang="en-US" altLang="en-US" dirty="0"/>
              <a:t>Model Improvements</a:t>
            </a:r>
          </a:p>
          <a:p>
            <a:pPr lvl="2" algn="l">
              <a:buFont typeface="Courier New" panose="02070309020205020404" pitchFamily="49" charset="0"/>
              <a:buChar char="o"/>
              <a:defRPr/>
            </a:pPr>
            <a:r>
              <a:rPr lang="en-US" altLang="en-US" sz="2000" dirty="0"/>
              <a:t>Can add additional features to the model – Smoking Status, Lab Results, Medication, Allergy</a:t>
            </a:r>
          </a:p>
          <a:p>
            <a:pPr lvl="2" algn="l">
              <a:buFont typeface="Courier New" panose="02070309020205020404" pitchFamily="49" charset="0"/>
              <a:buChar char="o"/>
              <a:defRPr/>
            </a:pPr>
            <a:r>
              <a:rPr lang="en-US" altLang="en-US" sz="2000" dirty="0"/>
              <a:t>Optimize the final selected model by reducing its feature space. This improves performance.</a:t>
            </a:r>
          </a:p>
          <a:p>
            <a:pPr lvl="1" algn="l">
              <a:defRPr/>
            </a:pPr>
            <a:endParaRPr lang="en-US" altLang="en-US" dirty="0"/>
          </a:p>
          <a:p>
            <a:pPr algn="l">
              <a:defRPr/>
            </a:pPr>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Content Placeholder 2">
            <a:extLst>
              <a:ext uri="{FF2B5EF4-FFF2-40B4-BE49-F238E27FC236}">
                <a16:creationId xmlns:a16="http://schemas.microsoft.com/office/drawing/2014/main" id="{472D577E-A363-0645-B0A8-E18EC5997E93}"/>
              </a:ext>
            </a:extLst>
          </p:cNvPr>
          <p:cNvSpPr>
            <a:spLocks noGrp="1" noChangeArrowheads="1"/>
          </p:cNvSpPr>
          <p:nvPr>
            <p:ph idx="1"/>
          </p:nvPr>
        </p:nvSpPr>
        <p:spPr/>
        <p:txBody>
          <a:bodyPr/>
          <a:lstStyle/>
          <a:p>
            <a:r>
              <a:rPr lang="en-US" altLang="en-US" sz="4800" b="1">
                <a:solidFill>
                  <a:srgbClr val="EA313A"/>
                </a:solidFill>
              </a:rPr>
              <a:t>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B9CFEE7B-8C09-5342-AA89-A0689CA8E25E}"/>
              </a:ext>
            </a:extLst>
          </p:cNvPr>
          <p:cNvSpPr>
            <a:spLocks noGrp="1" noChangeArrowheads="1"/>
          </p:cNvSpPr>
          <p:nvPr>
            <p:ph type="title"/>
          </p:nvPr>
        </p:nvSpPr>
        <p:spPr>
          <a:xfrm>
            <a:off x="457200" y="385763"/>
            <a:ext cx="8229600" cy="1143000"/>
          </a:xfrm>
        </p:spPr>
        <p:txBody>
          <a:bodyPr/>
          <a:lstStyle/>
          <a:p>
            <a:pPr eaLnBrk="1" hangingPunct="1"/>
            <a:r>
              <a:rPr lang="en-GB" altLang="en-US" b="1">
                <a:solidFill>
                  <a:srgbClr val="EA313A"/>
                </a:solidFill>
              </a:rPr>
              <a:t>Assumptions/Limitation</a:t>
            </a:r>
            <a:endParaRPr lang="en-US" altLang="en-US" b="1">
              <a:solidFill>
                <a:srgbClr val="EA313A"/>
              </a:solidFill>
            </a:endParaRPr>
          </a:p>
        </p:txBody>
      </p:sp>
      <p:sp>
        <p:nvSpPr>
          <p:cNvPr id="30722" name="Text Placeholder 2">
            <a:extLst>
              <a:ext uri="{FF2B5EF4-FFF2-40B4-BE49-F238E27FC236}">
                <a16:creationId xmlns:a16="http://schemas.microsoft.com/office/drawing/2014/main" id="{EC81035D-822D-0B4D-A427-780346C4D662}"/>
              </a:ext>
            </a:extLst>
          </p:cNvPr>
          <p:cNvSpPr>
            <a:spLocks noGrp="1" noChangeArrowheads="1"/>
          </p:cNvSpPr>
          <p:nvPr>
            <p:ph type="body" sz="half" idx="1"/>
          </p:nvPr>
        </p:nvSpPr>
        <p:spPr>
          <a:xfrm>
            <a:off x="1566863" y="1600200"/>
            <a:ext cx="5878512" cy="4052888"/>
          </a:xfrm>
        </p:spPr>
        <p:txBody>
          <a:bodyPr/>
          <a:lstStyle/>
          <a:p>
            <a:endParaRPr lang="en-US" altLang="en-US"/>
          </a:p>
          <a:p>
            <a:r>
              <a:rPr lang="en-US" altLang="en-US"/>
              <a:t>Sub setting the dataset to include only Type 2 ICD Label Codes</a:t>
            </a:r>
          </a:p>
          <a:p>
            <a:r>
              <a:rPr lang="en-US" altLang="en-US"/>
              <a:t>Patients with healthy BMI aren’t prone to Type 2 Diabetes (Model doesn’t consider healthy BMI)</a:t>
            </a:r>
          </a:p>
          <a:p>
            <a:r>
              <a:rPr lang="en-US" altLang="en-US"/>
              <a:t>Patients with normal BP aren’t prone to Type 2 Diabetes (Model doesn’t account for normal BP)</a:t>
            </a:r>
          </a:p>
          <a:p>
            <a:endParaRPr lang="en-US" altLang="en-US"/>
          </a:p>
          <a:p>
            <a:endParaRPr lang="en-US" altLang="en-US"/>
          </a:p>
          <a:p>
            <a:endParaRPr lang="en-US" altLang="en-US"/>
          </a:p>
          <a:p>
            <a:endParaRPr lang="en-US" altLang="en-US"/>
          </a:p>
          <a:p>
            <a:endParaRPr lang="en-US" altLang="en-US"/>
          </a:p>
          <a:p>
            <a:endParaRPr lang="en-US" alt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8A9FB0F8-6182-2348-B552-40CC34F61335}"/>
              </a:ext>
            </a:extLst>
          </p:cNvPr>
          <p:cNvSpPr>
            <a:spLocks noGrp="1" noChangeArrowheads="1"/>
          </p:cNvSpPr>
          <p:nvPr>
            <p:ph type="title"/>
          </p:nvPr>
        </p:nvSpPr>
        <p:spPr>
          <a:xfrm>
            <a:off x="457200" y="390525"/>
            <a:ext cx="8229600" cy="1143000"/>
          </a:xfrm>
        </p:spPr>
        <p:txBody>
          <a:bodyPr/>
          <a:lstStyle/>
          <a:p>
            <a:pPr algn="ctr" eaLnBrk="1" hangingPunct="1"/>
            <a:r>
              <a:rPr lang="en-US" altLang="en-US" b="1">
                <a:solidFill>
                  <a:srgbClr val="EA313A"/>
                </a:solidFill>
              </a:rPr>
              <a:t>Data Properties and Transformation</a:t>
            </a:r>
          </a:p>
        </p:txBody>
      </p:sp>
      <p:sp>
        <p:nvSpPr>
          <p:cNvPr id="32770" name="Rectangle 3">
            <a:extLst>
              <a:ext uri="{FF2B5EF4-FFF2-40B4-BE49-F238E27FC236}">
                <a16:creationId xmlns:a16="http://schemas.microsoft.com/office/drawing/2014/main" id="{D024F668-FC13-8845-B056-19B24DF45068}"/>
              </a:ext>
            </a:extLst>
          </p:cNvPr>
          <p:cNvSpPr>
            <a:spLocks noGrp="1" noChangeArrowheads="1"/>
          </p:cNvSpPr>
          <p:nvPr>
            <p:ph idx="1"/>
          </p:nvPr>
        </p:nvSpPr>
        <p:spPr>
          <a:xfrm>
            <a:off x="855663" y="1462088"/>
            <a:ext cx="7143750" cy="544512"/>
          </a:xfrm>
        </p:spPr>
        <p:txBody>
          <a:bodyPr/>
          <a:lstStyle/>
          <a:p>
            <a:pPr algn="l" eaLnBrk="1" hangingPunct="1"/>
            <a:r>
              <a:rPr lang="en-US" altLang="en-US">
                <a:solidFill>
                  <a:schemeClr val="bg1"/>
                </a:solidFill>
              </a:rPr>
              <a:t>Remove ICD9 codes for Type I diabetes</a:t>
            </a:r>
          </a:p>
        </p:txBody>
      </p:sp>
      <p:graphicFrame>
        <p:nvGraphicFramePr>
          <p:cNvPr id="4" name="Diagram 3">
            <a:extLst>
              <a:ext uri="{FF2B5EF4-FFF2-40B4-BE49-F238E27FC236}">
                <a16:creationId xmlns:a16="http://schemas.microsoft.com/office/drawing/2014/main" id="{889BB346-3CF8-7F47-BAA6-49443A674500}"/>
              </a:ext>
            </a:extLst>
          </p:cNvPr>
          <p:cNvGraphicFramePr/>
          <p:nvPr/>
        </p:nvGraphicFramePr>
        <p:xfrm>
          <a:off x="457200" y="2208810"/>
          <a:ext cx="7986155" cy="3906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A599A4AC-F584-0142-9D69-17F28734BFA9}"/>
              </a:ext>
            </a:extLst>
          </p:cNvPr>
          <p:cNvSpPr>
            <a:spLocks noGrp="1" noChangeArrowheads="1"/>
          </p:cNvSpPr>
          <p:nvPr>
            <p:ph type="title"/>
          </p:nvPr>
        </p:nvSpPr>
        <p:spPr>
          <a:xfrm>
            <a:off x="-190500" y="295275"/>
            <a:ext cx="9429750" cy="1143000"/>
          </a:xfrm>
        </p:spPr>
        <p:txBody>
          <a:bodyPr/>
          <a:lstStyle/>
          <a:p>
            <a:pPr algn="ctr" eaLnBrk="1" hangingPunct="1"/>
            <a:r>
              <a:rPr lang="en-US" altLang="en-US" b="1">
                <a:solidFill>
                  <a:srgbClr val="EA313A"/>
                </a:solidFill>
              </a:rPr>
              <a:t>Feature Engineering (Blood Pressure)</a:t>
            </a:r>
          </a:p>
        </p:txBody>
      </p:sp>
      <p:graphicFrame>
        <p:nvGraphicFramePr>
          <p:cNvPr id="6" name="Diagram 5">
            <a:extLst>
              <a:ext uri="{FF2B5EF4-FFF2-40B4-BE49-F238E27FC236}">
                <a16:creationId xmlns:a16="http://schemas.microsoft.com/office/drawing/2014/main" id="{7DBB210A-FC26-404F-8562-FFEBC7057B89}"/>
              </a:ext>
            </a:extLst>
          </p:cNvPr>
          <p:cNvGraphicFramePr/>
          <p:nvPr/>
        </p:nvGraphicFramePr>
        <p:xfrm>
          <a:off x="185716" y="5664530"/>
          <a:ext cx="3804393" cy="7292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a:extLst>
              <a:ext uri="{FF2B5EF4-FFF2-40B4-BE49-F238E27FC236}">
                <a16:creationId xmlns:a16="http://schemas.microsoft.com/office/drawing/2014/main" id="{7DA84250-152C-144E-BF70-C394B846FEF7}"/>
              </a:ext>
            </a:extLst>
          </p:cNvPr>
          <p:cNvGraphicFramePr/>
          <p:nvPr/>
        </p:nvGraphicFramePr>
        <p:xfrm>
          <a:off x="5284519" y="6024491"/>
          <a:ext cx="2968832" cy="36933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 name="Rectangle 11">
            <a:extLst>
              <a:ext uri="{FF2B5EF4-FFF2-40B4-BE49-F238E27FC236}">
                <a16:creationId xmlns:a16="http://schemas.microsoft.com/office/drawing/2014/main" id="{EC96CD46-ED90-324A-A404-DE7467AA88AD}"/>
              </a:ext>
            </a:extLst>
          </p:cNvPr>
          <p:cNvSpPr/>
          <p:nvPr/>
        </p:nvSpPr>
        <p:spPr>
          <a:xfrm>
            <a:off x="-855663" y="1438275"/>
            <a:ext cx="5629276" cy="4246563"/>
          </a:xfrm>
          <a:prstGeom prst="rect">
            <a:avLst/>
          </a:prstGeom>
        </p:spPr>
        <p:txBody>
          <a:bodyPr>
            <a:spAutoFit/>
          </a:bodyPr>
          <a:lstStyle/>
          <a:p>
            <a:pPr lvl="2" eaLnBrk="1" hangingPunct="1">
              <a:defRPr/>
            </a:pPr>
            <a:r>
              <a:rPr lang="en-US" altLang="en-US" dirty="0">
                <a:hlinkClick r:id="rId13"/>
              </a:rPr>
              <a:t>BloodPressureReading</a:t>
            </a:r>
            <a:r>
              <a:rPr lang="en-US" altLang="en-US" dirty="0"/>
              <a:t> – </a:t>
            </a:r>
            <a:r>
              <a:rPr lang="en-US" altLang="en-US" dirty="0" err="1"/>
              <a:t>HealthLine</a:t>
            </a:r>
            <a:endParaRPr lang="en-US" altLang="en-US" dirty="0"/>
          </a:p>
          <a:p>
            <a:pPr lvl="2" eaLnBrk="1" hangingPunct="1">
              <a:defRPr/>
            </a:pPr>
            <a:endParaRPr lang="en-US" altLang="en-US" dirty="0"/>
          </a:p>
          <a:p>
            <a:pPr lvl="2" eaLnBrk="1" hangingPunct="1">
              <a:defRPr/>
            </a:pPr>
            <a:r>
              <a:rPr lang="en-US" altLang="en-US" dirty="0"/>
              <a:t>BP related features created are: </a:t>
            </a:r>
          </a:p>
          <a:p>
            <a:pPr marL="1200150" lvl="2" indent="-285750" eaLnBrk="1" hangingPunct="1">
              <a:buFont typeface="Wingdings" pitchFamily="2" charset="2"/>
              <a:buChar char="q"/>
              <a:defRPr/>
            </a:pPr>
            <a:r>
              <a:rPr lang="en-US" dirty="0" err="1"/>
              <a:t>meanSystolicBP</a:t>
            </a:r>
            <a:endParaRPr lang="en-US" dirty="0"/>
          </a:p>
          <a:p>
            <a:pPr marL="1200150" lvl="2" indent="-285750" eaLnBrk="1" hangingPunct="1">
              <a:buFont typeface="Wingdings" pitchFamily="2" charset="2"/>
              <a:buChar char="q"/>
              <a:defRPr/>
            </a:pPr>
            <a:r>
              <a:rPr lang="en-US" dirty="0" err="1"/>
              <a:t>meanDiastolicBP</a:t>
            </a:r>
            <a:endParaRPr lang="en-US" dirty="0"/>
          </a:p>
          <a:p>
            <a:pPr marL="1200150" lvl="2" indent="-285750" eaLnBrk="1" hangingPunct="1">
              <a:buFont typeface="Wingdings" pitchFamily="2" charset="2"/>
              <a:buChar char="q"/>
              <a:defRPr/>
            </a:pPr>
            <a:r>
              <a:rPr lang="en-US" dirty="0" err="1"/>
              <a:t>maxSystolicBP</a:t>
            </a:r>
            <a:endParaRPr lang="en-US" dirty="0"/>
          </a:p>
          <a:p>
            <a:pPr marL="1200150" lvl="2" indent="-285750" eaLnBrk="1" hangingPunct="1">
              <a:buFont typeface="Wingdings" pitchFamily="2" charset="2"/>
              <a:buChar char="q"/>
              <a:defRPr/>
            </a:pPr>
            <a:r>
              <a:rPr lang="en-US" dirty="0" err="1"/>
              <a:t>maxDiastolicBP</a:t>
            </a:r>
            <a:endParaRPr lang="en-US" dirty="0"/>
          </a:p>
          <a:p>
            <a:pPr marL="1200150" lvl="2" indent="-285750" eaLnBrk="1" hangingPunct="1">
              <a:buFont typeface="Wingdings" pitchFamily="2" charset="2"/>
              <a:buChar char="q"/>
              <a:defRPr/>
            </a:pPr>
            <a:r>
              <a:rPr lang="en-US" dirty="0" err="1"/>
              <a:t>minSystolicBP</a:t>
            </a:r>
            <a:endParaRPr lang="en-US" dirty="0"/>
          </a:p>
          <a:p>
            <a:pPr marL="1200150" lvl="2" indent="-285750" eaLnBrk="1" hangingPunct="1">
              <a:buFont typeface="Wingdings" pitchFamily="2" charset="2"/>
              <a:buChar char="q"/>
              <a:defRPr/>
            </a:pPr>
            <a:r>
              <a:rPr lang="en-US" dirty="0" err="1"/>
              <a:t>minDiastolicBP</a:t>
            </a:r>
            <a:endParaRPr lang="en-US" dirty="0"/>
          </a:p>
          <a:p>
            <a:pPr marL="1200150" lvl="2" indent="-285750" eaLnBrk="1" hangingPunct="1">
              <a:buFont typeface="Wingdings" pitchFamily="2" charset="2"/>
              <a:buChar char="q"/>
              <a:defRPr/>
            </a:pPr>
            <a:r>
              <a:rPr lang="en-US" dirty="0" err="1"/>
              <a:t>SystDiff</a:t>
            </a:r>
            <a:endParaRPr lang="en-US" dirty="0"/>
          </a:p>
          <a:p>
            <a:pPr marL="1200150" lvl="2" indent="-285750" eaLnBrk="1" hangingPunct="1">
              <a:buFont typeface="Wingdings" pitchFamily="2" charset="2"/>
              <a:buChar char="q"/>
              <a:defRPr/>
            </a:pPr>
            <a:r>
              <a:rPr lang="en-US" dirty="0" err="1"/>
              <a:t>DiastDiff</a:t>
            </a:r>
            <a:endParaRPr lang="en-US" dirty="0"/>
          </a:p>
          <a:p>
            <a:pPr marL="1200150" lvl="2" indent="-285750" eaLnBrk="1" hangingPunct="1">
              <a:buFont typeface="Wingdings" pitchFamily="2" charset="2"/>
              <a:buChar char="q"/>
              <a:defRPr/>
            </a:pPr>
            <a:r>
              <a:rPr lang="en-US" dirty="0" err="1"/>
              <a:t>Is_Elevated</a:t>
            </a:r>
            <a:endParaRPr lang="en-US" dirty="0"/>
          </a:p>
          <a:p>
            <a:pPr marL="1200150" lvl="2" indent="-285750" eaLnBrk="1" hangingPunct="1">
              <a:buFont typeface="Wingdings" pitchFamily="2" charset="2"/>
              <a:buChar char="q"/>
              <a:defRPr/>
            </a:pPr>
            <a:r>
              <a:rPr lang="en-US" dirty="0"/>
              <a:t>Is_Stage1HBP</a:t>
            </a:r>
          </a:p>
          <a:p>
            <a:pPr marL="1200150" lvl="2" indent="-285750" eaLnBrk="1" hangingPunct="1">
              <a:buFont typeface="Wingdings" pitchFamily="2" charset="2"/>
              <a:buChar char="q"/>
              <a:defRPr/>
            </a:pPr>
            <a:r>
              <a:rPr lang="en-US" dirty="0"/>
              <a:t>Is_Stage2HBP</a:t>
            </a:r>
          </a:p>
          <a:p>
            <a:pPr marL="1200150" lvl="2" indent="-285750" eaLnBrk="1" hangingPunct="1">
              <a:buFont typeface="Wingdings" pitchFamily="2" charset="2"/>
              <a:buChar char="q"/>
              <a:defRPr/>
            </a:pPr>
            <a:r>
              <a:rPr lang="en-US" dirty="0" err="1"/>
              <a:t>Is_HBPCrisis</a:t>
            </a:r>
            <a:endParaRPr lang="en-US" altLang="en-US" dirty="0"/>
          </a:p>
        </p:txBody>
      </p:sp>
      <p:pic>
        <p:nvPicPr>
          <p:cNvPr id="34821" name="Picture 12">
            <a:extLst>
              <a:ext uri="{FF2B5EF4-FFF2-40B4-BE49-F238E27FC236}">
                <a16:creationId xmlns:a16="http://schemas.microsoft.com/office/drawing/2014/main" id="{567BB013-ACC9-254F-8F73-433BE7B5D37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68863" y="1270000"/>
            <a:ext cx="4275137" cy="536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D9AE51B8-8A2C-8E4D-86DE-82A9711F9868}"/>
              </a:ext>
            </a:extLst>
          </p:cNvPr>
          <p:cNvSpPr>
            <a:spLocks noGrp="1" noChangeArrowheads="1"/>
          </p:cNvSpPr>
          <p:nvPr>
            <p:ph type="title"/>
          </p:nvPr>
        </p:nvSpPr>
        <p:spPr>
          <a:xfrm>
            <a:off x="-190500" y="295275"/>
            <a:ext cx="9429750" cy="1143000"/>
          </a:xfrm>
        </p:spPr>
        <p:txBody>
          <a:bodyPr/>
          <a:lstStyle/>
          <a:p>
            <a:pPr algn="ctr" eaLnBrk="1" hangingPunct="1"/>
            <a:r>
              <a:rPr lang="en-US" altLang="en-US" b="1">
                <a:solidFill>
                  <a:srgbClr val="EA313A"/>
                </a:solidFill>
              </a:rPr>
              <a:t>Feature Engineering (BMI)</a:t>
            </a:r>
          </a:p>
        </p:txBody>
      </p:sp>
      <p:graphicFrame>
        <p:nvGraphicFramePr>
          <p:cNvPr id="6" name="Diagram 5">
            <a:extLst>
              <a:ext uri="{FF2B5EF4-FFF2-40B4-BE49-F238E27FC236}">
                <a16:creationId xmlns:a16="http://schemas.microsoft.com/office/drawing/2014/main" id="{7DBB210A-FC26-404F-8562-FFEBC7057B89}"/>
              </a:ext>
            </a:extLst>
          </p:cNvPr>
          <p:cNvGraphicFramePr/>
          <p:nvPr/>
        </p:nvGraphicFramePr>
        <p:xfrm>
          <a:off x="185716" y="5664530"/>
          <a:ext cx="3804393" cy="7292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a:extLst>
              <a:ext uri="{FF2B5EF4-FFF2-40B4-BE49-F238E27FC236}">
                <a16:creationId xmlns:a16="http://schemas.microsoft.com/office/drawing/2014/main" id="{EC96CD46-ED90-324A-A404-DE7467AA88AD}"/>
              </a:ext>
            </a:extLst>
          </p:cNvPr>
          <p:cNvSpPr/>
          <p:nvPr/>
        </p:nvSpPr>
        <p:spPr>
          <a:xfrm>
            <a:off x="-855663" y="1438275"/>
            <a:ext cx="5629276" cy="2862263"/>
          </a:xfrm>
          <a:prstGeom prst="rect">
            <a:avLst/>
          </a:prstGeom>
        </p:spPr>
        <p:txBody>
          <a:bodyPr>
            <a:spAutoFit/>
          </a:bodyPr>
          <a:lstStyle/>
          <a:p>
            <a:pPr lvl="2" eaLnBrk="1" hangingPunct="1">
              <a:defRPr/>
            </a:pPr>
            <a:r>
              <a:rPr lang="en-US" altLang="en-US" dirty="0">
                <a:hlinkClick r:id="rId8"/>
              </a:rPr>
              <a:t>BodyMassIndex</a:t>
            </a:r>
            <a:r>
              <a:rPr lang="en-US" altLang="en-US" dirty="0"/>
              <a:t> – WebMD</a:t>
            </a:r>
          </a:p>
          <a:p>
            <a:pPr lvl="2" eaLnBrk="1" hangingPunct="1">
              <a:defRPr/>
            </a:pPr>
            <a:endParaRPr lang="en-US" altLang="en-US" dirty="0"/>
          </a:p>
          <a:p>
            <a:pPr lvl="2" eaLnBrk="1" hangingPunct="1">
              <a:defRPr/>
            </a:pPr>
            <a:r>
              <a:rPr lang="en-US" altLang="en-US" dirty="0"/>
              <a:t>BMI related features created are: </a:t>
            </a:r>
          </a:p>
          <a:p>
            <a:pPr marL="1200150" lvl="2" indent="-285750" eaLnBrk="1" hangingPunct="1">
              <a:buFont typeface="Wingdings" pitchFamily="2" charset="2"/>
              <a:buChar char="q"/>
              <a:defRPr/>
            </a:pPr>
            <a:r>
              <a:rPr lang="en-US" dirty="0" err="1"/>
              <a:t>MeanBMI</a:t>
            </a:r>
            <a:r>
              <a:rPr lang="en-US" dirty="0"/>
              <a:t> </a:t>
            </a:r>
          </a:p>
          <a:p>
            <a:pPr marL="1200150" lvl="2" indent="-285750" eaLnBrk="1" hangingPunct="1">
              <a:buFont typeface="Wingdings" pitchFamily="2" charset="2"/>
              <a:buChar char="q"/>
              <a:defRPr/>
            </a:pPr>
            <a:r>
              <a:rPr lang="en-US" dirty="0"/>
              <a:t>MaxBMI</a:t>
            </a:r>
          </a:p>
          <a:p>
            <a:pPr marL="1200150" lvl="2" indent="-285750" eaLnBrk="1" hangingPunct="1">
              <a:buFont typeface="Wingdings" pitchFamily="2" charset="2"/>
              <a:buChar char="q"/>
              <a:defRPr/>
            </a:pPr>
            <a:r>
              <a:rPr lang="en-US" dirty="0" err="1"/>
              <a:t>MinBMI</a:t>
            </a:r>
            <a:endParaRPr lang="en-US" dirty="0"/>
          </a:p>
          <a:p>
            <a:pPr marL="1200150" lvl="2" indent="-285750" eaLnBrk="1" hangingPunct="1">
              <a:buFont typeface="Wingdings" pitchFamily="2" charset="2"/>
              <a:buChar char="q"/>
              <a:defRPr/>
            </a:pPr>
            <a:r>
              <a:rPr lang="en-US" dirty="0" err="1"/>
              <a:t>isOverweight</a:t>
            </a:r>
            <a:endParaRPr lang="en-US" dirty="0"/>
          </a:p>
          <a:p>
            <a:pPr marL="1200150" lvl="2" indent="-285750" eaLnBrk="1" hangingPunct="1">
              <a:buFont typeface="Wingdings" pitchFamily="2" charset="2"/>
              <a:buChar char="q"/>
              <a:defRPr/>
            </a:pPr>
            <a:r>
              <a:rPr lang="en-US" dirty="0" err="1"/>
              <a:t>isObese</a:t>
            </a:r>
            <a:endParaRPr lang="en-US" dirty="0"/>
          </a:p>
          <a:p>
            <a:pPr marL="1200150" lvl="2" indent="-285750" eaLnBrk="1" hangingPunct="1">
              <a:buFont typeface="Wingdings" pitchFamily="2" charset="2"/>
              <a:buChar char="q"/>
              <a:defRPr/>
            </a:pPr>
            <a:r>
              <a:rPr lang="en-US" dirty="0" err="1"/>
              <a:t>isUnderWeight</a:t>
            </a:r>
            <a:endParaRPr lang="en-US" dirty="0"/>
          </a:p>
          <a:p>
            <a:pPr marL="1200150" lvl="2" indent="-285750" eaLnBrk="1" hangingPunct="1">
              <a:buFont typeface="Wingdings" pitchFamily="2" charset="2"/>
              <a:buChar char="q"/>
              <a:defRPr/>
            </a:pPr>
            <a:r>
              <a:rPr lang="en-US" dirty="0" err="1"/>
              <a:t>BMIDiff</a:t>
            </a:r>
            <a:endParaRPr lang="en-US" altLang="en-US" dirty="0"/>
          </a:p>
        </p:txBody>
      </p:sp>
      <p:graphicFrame>
        <p:nvGraphicFramePr>
          <p:cNvPr id="15" name="Diagram 14">
            <a:extLst>
              <a:ext uri="{FF2B5EF4-FFF2-40B4-BE49-F238E27FC236}">
                <a16:creationId xmlns:a16="http://schemas.microsoft.com/office/drawing/2014/main" id="{CBFC4ACF-8490-FC48-BCCE-2EFEF8390212}"/>
              </a:ext>
            </a:extLst>
          </p:cNvPr>
          <p:cNvGraphicFramePr/>
          <p:nvPr/>
        </p:nvGraphicFramePr>
        <p:xfrm>
          <a:off x="5142016" y="1694212"/>
          <a:ext cx="3550721" cy="443345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ACE7899F-C6DB-704D-9E84-33AFF8D1C4B4}"/>
              </a:ext>
            </a:extLst>
          </p:cNvPr>
          <p:cNvSpPr>
            <a:spLocks noGrp="1" noChangeArrowheads="1"/>
          </p:cNvSpPr>
          <p:nvPr>
            <p:ph type="title"/>
          </p:nvPr>
        </p:nvSpPr>
        <p:spPr>
          <a:xfrm>
            <a:off x="457200" y="295275"/>
            <a:ext cx="8118475" cy="1143000"/>
          </a:xfrm>
        </p:spPr>
        <p:txBody>
          <a:bodyPr/>
          <a:lstStyle/>
          <a:p>
            <a:pPr algn="ctr" eaLnBrk="1" hangingPunct="1"/>
            <a:r>
              <a:rPr lang="en-US" altLang="en-US" b="1">
                <a:solidFill>
                  <a:srgbClr val="EA313A"/>
                </a:solidFill>
              </a:rPr>
              <a:t>Feature Engineering (ICD9 Labels)</a:t>
            </a:r>
          </a:p>
        </p:txBody>
      </p:sp>
      <p:sp>
        <p:nvSpPr>
          <p:cNvPr id="12291" name="Content Placeholder 1">
            <a:extLst>
              <a:ext uri="{FF2B5EF4-FFF2-40B4-BE49-F238E27FC236}">
                <a16:creationId xmlns:a16="http://schemas.microsoft.com/office/drawing/2014/main" id="{C0A90B7A-D712-5C48-AC95-0F029DE50D55}"/>
              </a:ext>
            </a:extLst>
          </p:cNvPr>
          <p:cNvSpPr>
            <a:spLocks noGrp="1"/>
          </p:cNvSpPr>
          <p:nvPr>
            <p:ph idx="1"/>
          </p:nvPr>
        </p:nvSpPr>
        <p:spPr>
          <a:xfrm>
            <a:off x="-736600" y="1222375"/>
            <a:ext cx="4725988" cy="5241925"/>
          </a:xfrm>
        </p:spPr>
        <p:txBody>
          <a:bodyPr/>
          <a:lstStyle/>
          <a:p>
            <a:pPr lvl="2" algn="l" eaLnBrk="1" hangingPunct="1">
              <a:defRPr/>
            </a:pPr>
            <a:r>
              <a:rPr lang="en-US" altLang="en-US" dirty="0">
                <a:hlinkClick r:id="rId3"/>
              </a:rPr>
              <a:t>List_of_ICD-9_codes</a:t>
            </a:r>
            <a:r>
              <a:rPr lang="en-US" altLang="en-US" dirty="0"/>
              <a:t> – Wikipedia</a:t>
            </a:r>
          </a:p>
          <a:p>
            <a:pPr marL="914400" lvl="2" indent="0" algn="l" eaLnBrk="1" hangingPunct="1">
              <a:buFontTx/>
              <a:buNone/>
              <a:defRPr/>
            </a:pPr>
            <a:r>
              <a:rPr lang="en-US" altLang="en-US" dirty="0"/>
              <a:t>Create type of disease features based on ICD Codes</a:t>
            </a:r>
          </a:p>
          <a:p>
            <a:pPr>
              <a:defRPr/>
            </a:pPr>
            <a:endParaRPr lang="en-US" altLang="en-US" dirty="0"/>
          </a:p>
        </p:txBody>
      </p:sp>
      <p:pic>
        <p:nvPicPr>
          <p:cNvPr id="38915" name="Picture 1">
            <a:extLst>
              <a:ext uri="{FF2B5EF4-FFF2-40B4-BE49-F238E27FC236}">
                <a16:creationId xmlns:a16="http://schemas.microsoft.com/office/drawing/2014/main" id="{E31652A4-F1DC-8747-BD7F-3CDAA1473E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38" y="2365375"/>
            <a:ext cx="3424237" cy="355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EA7DAB52-AF82-3645-B70F-8E56E9D9F51E}"/>
              </a:ext>
            </a:extLst>
          </p:cNvPr>
          <p:cNvSpPr txBox="1"/>
          <p:nvPr/>
        </p:nvSpPr>
        <p:spPr>
          <a:xfrm>
            <a:off x="4108450" y="1330325"/>
            <a:ext cx="2624138" cy="5354638"/>
          </a:xfrm>
          <a:prstGeom prst="rect">
            <a:avLst/>
          </a:prstGeom>
          <a:noFill/>
        </p:spPr>
        <p:txBody>
          <a:bodyPr>
            <a:spAutoFit/>
          </a:bodyPr>
          <a:lstStyle/>
          <a:p>
            <a:pPr>
              <a:defRPr/>
            </a:pPr>
            <a:r>
              <a:rPr lang="en-US" i="1" dirty="0"/>
              <a:t>Create special disease predictors which could be a cause for type 2 diabetes.</a:t>
            </a:r>
          </a:p>
          <a:p>
            <a:pPr>
              <a:defRPr/>
            </a:pPr>
            <a:endParaRPr lang="en-US" dirty="0"/>
          </a:p>
          <a:p>
            <a:pPr marL="285750" indent="-285750">
              <a:buFont typeface="Arial" panose="020B0604020202020204" pitchFamily="34" charset="0"/>
              <a:buChar char="•"/>
              <a:defRPr/>
            </a:pPr>
            <a:r>
              <a:rPr lang="en-US" dirty="0" err="1"/>
              <a:t>Has_HeartDisease</a:t>
            </a:r>
            <a:endParaRPr lang="en-US" dirty="0"/>
          </a:p>
          <a:p>
            <a:pPr marL="285750" indent="-285750">
              <a:buFont typeface="Arial" panose="020B0604020202020204" pitchFamily="34" charset="0"/>
              <a:buChar char="•"/>
              <a:defRPr/>
            </a:pPr>
            <a:r>
              <a:rPr lang="en-US" dirty="0" err="1"/>
              <a:t>Has_heartdefects</a:t>
            </a:r>
            <a:endParaRPr lang="en-US" dirty="0"/>
          </a:p>
          <a:p>
            <a:pPr marL="285750" indent="-285750">
              <a:buFont typeface="Arial" panose="020B0604020202020204" pitchFamily="34" charset="0"/>
              <a:buChar char="•"/>
              <a:defRPr/>
            </a:pPr>
            <a:r>
              <a:rPr lang="en-US" dirty="0" err="1"/>
              <a:t>Has_stroke</a:t>
            </a:r>
            <a:endParaRPr lang="en-US" dirty="0"/>
          </a:p>
          <a:p>
            <a:pPr marL="285750" indent="-285750">
              <a:buFont typeface="Arial" panose="020B0604020202020204" pitchFamily="34" charset="0"/>
              <a:buChar char="•"/>
              <a:defRPr/>
            </a:pPr>
            <a:r>
              <a:rPr lang="en-US" dirty="0" err="1"/>
              <a:t>Has_hepatitis</a:t>
            </a:r>
            <a:endParaRPr lang="en-US" dirty="0"/>
          </a:p>
          <a:p>
            <a:pPr marL="285750" indent="-285750">
              <a:buFont typeface="Arial" panose="020B0604020202020204" pitchFamily="34" charset="0"/>
              <a:buChar char="•"/>
              <a:defRPr/>
            </a:pPr>
            <a:r>
              <a:rPr lang="en-US" dirty="0" err="1"/>
              <a:t>Has_CAD</a:t>
            </a:r>
            <a:endParaRPr lang="en-US" dirty="0"/>
          </a:p>
          <a:p>
            <a:pPr marL="285750" indent="-285750">
              <a:buFont typeface="Arial" panose="020B0604020202020204" pitchFamily="34" charset="0"/>
              <a:buChar char="•"/>
              <a:defRPr/>
            </a:pPr>
            <a:r>
              <a:rPr lang="en-US" dirty="0" err="1"/>
              <a:t>Has_cardiomyopathy</a:t>
            </a:r>
            <a:endParaRPr lang="en-US" dirty="0"/>
          </a:p>
          <a:p>
            <a:pPr marL="285750" indent="-285750">
              <a:buFont typeface="Arial" panose="020B0604020202020204" pitchFamily="34" charset="0"/>
              <a:buChar char="•"/>
              <a:defRPr/>
            </a:pPr>
            <a:r>
              <a:rPr lang="en-US" dirty="0" err="1"/>
              <a:t>Has_KidneyFailure</a:t>
            </a:r>
            <a:endParaRPr lang="en-US" dirty="0"/>
          </a:p>
          <a:p>
            <a:pPr marL="285750" indent="-285750">
              <a:buFont typeface="Arial" panose="020B0604020202020204" pitchFamily="34" charset="0"/>
              <a:buChar char="•"/>
              <a:defRPr/>
            </a:pPr>
            <a:r>
              <a:rPr lang="en-US" dirty="0" err="1"/>
              <a:t>Has_blindness</a:t>
            </a:r>
            <a:endParaRPr lang="en-US" dirty="0"/>
          </a:p>
          <a:p>
            <a:pPr marL="285750" indent="-285750">
              <a:buFont typeface="Arial" panose="020B0604020202020204" pitchFamily="34" charset="0"/>
              <a:buChar char="•"/>
              <a:defRPr/>
            </a:pPr>
            <a:r>
              <a:rPr lang="en-US" dirty="0" err="1"/>
              <a:t>Has_prediabetes</a:t>
            </a:r>
            <a:endParaRPr lang="en-US" dirty="0"/>
          </a:p>
          <a:p>
            <a:pPr marL="285750" indent="-285750">
              <a:buFont typeface="Arial" panose="020B0604020202020204" pitchFamily="34" charset="0"/>
              <a:buChar char="•"/>
              <a:defRPr/>
            </a:pPr>
            <a:r>
              <a:rPr lang="en-US" dirty="0" err="1"/>
              <a:t>Has_sDysfunction</a:t>
            </a:r>
            <a:endParaRPr lang="en-US" dirty="0"/>
          </a:p>
          <a:p>
            <a:pPr marL="285750" indent="-285750">
              <a:buFont typeface="Arial" panose="020B0604020202020204" pitchFamily="34" charset="0"/>
              <a:buChar char="•"/>
              <a:defRPr/>
            </a:pPr>
            <a:r>
              <a:rPr lang="en-US" dirty="0" err="1"/>
              <a:t>Has_polyOvary</a:t>
            </a:r>
            <a:endParaRPr lang="en-US" dirty="0"/>
          </a:p>
          <a:p>
            <a:pPr marL="285750" indent="-285750">
              <a:buFont typeface="Arial" panose="020B0604020202020204" pitchFamily="34" charset="0"/>
              <a:buChar char="•"/>
              <a:defRPr/>
            </a:pPr>
            <a:r>
              <a:rPr lang="en-US" dirty="0"/>
              <a:t>and so on</a:t>
            </a:r>
          </a:p>
          <a:p>
            <a:pPr>
              <a:defRPr/>
            </a:pPr>
            <a:endParaRPr lang="en-US" dirty="0"/>
          </a:p>
          <a:p>
            <a:pPr>
              <a:defRPr/>
            </a:pPr>
            <a:endParaRPr lang="en-US" dirty="0"/>
          </a:p>
        </p:txBody>
      </p:sp>
      <p:graphicFrame>
        <p:nvGraphicFramePr>
          <p:cNvPr id="6" name="Diagram 5">
            <a:extLst>
              <a:ext uri="{FF2B5EF4-FFF2-40B4-BE49-F238E27FC236}">
                <a16:creationId xmlns:a16="http://schemas.microsoft.com/office/drawing/2014/main" id="{7DBB210A-FC26-404F-8562-FFEBC7057B89}"/>
              </a:ext>
            </a:extLst>
          </p:cNvPr>
          <p:cNvGraphicFramePr/>
          <p:nvPr/>
        </p:nvGraphicFramePr>
        <p:xfrm>
          <a:off x="185716" y="6024492"/>
          <a:ext cx="3804393" cy="36933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8" name="Diagram 7">
            <a:extLst>
              <a:ext uri="{FF2B5EF4-FFF2-40B4-BE49-F238E27FC236}">
                <a16:creationId xmlns:a16="http://schemas.microsoft.com/office/drawing/2014/main" id="{7DA84250-152C-144E-BF70-C394B846FEF7}"/>
              </a:ext>
            </a:extLst>
          </p:cNvPr>
          <p:cNvGraphicFramePr/>
          <p:nvPr/>
        </p:nvGraphicFramePr>
        <p:xfrm>
          <a:off x="4156365" y="6024492"/>
          <a:ext cx="2363188" cy="36933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0" name="TextBox 9">
            <a:extLst>
              <a:ext uri="{FF2B5EF4-FFF2-40B4-BE49-F238E27FC236}">
                <a16:creationId xmlns:a16="http://schemas.microsoft.com/office/drawing/2014/main" id="{3B78922E-4F99-8241-B5F4-F6371EDD4238}"/>
              </a:ext>
            </a:extLst>
          </p:cNvPr>
          <p:cNvSpPr txBox="1"/>
          <p:nvPr/>
        </p:nvSpPr>
        <p:spPr>
          <a:xfrm>
            <a:off x="6899275" y="1330325"/>
            <a:ext cx="2101850" cy="5078413"/>
          </a:xfrm>
          <a:prstGeom prst="rect">
            <a:avLst/>
          </a:prstGeom>
          <a:noFill/>
        </p:spPr>
        <p:txBody>
          <a:bodyPr>
            <a:spAutoFit/>
          </a:bodyPr>
          <a:lstStyle/>
          <a:p>
            <a:pPr>
              <a:defRPr/>
            </a:pPr>
            <a:r>
              <a:rPr lang="en-US" i="1" dirty="0"/>
              <a:t>Create features based on Diagnosis Description</a:t>
            </a:r>
          </a:p>
          <a:p>
            <a:pPr>
              <a:defRPr/>
            </a:pPr>
            <a:endParaRPr lang="en-US" i="1" dirty="0"/>
          </a:p>
          <a:p>
            <a:pPr marL="285750" indent="-285750">
              <a:buFont typeface="Arial" panose="020B0604020202020204" pitchFamily="34" charset="0"/>
              <a:buChar char="•"/>
              <a:defRPr/>
            </a:pPr>
            <a:r>
              <a:rPr lang="en-US" i="1" dirty="0"/>
              <a:t>Transform ICD9 column to create dummy variables on ICD9 group by </a:t>
            </a:r>
            <a:r>
              <a:rPr lang="en-US" i="1" dirty="0" err="1"/>
              <a:t>PatientGuid</a:t>
            </a:r>
            <a:endParaRPr lang="en-US" i="1" dirty="0"/>
          </a:p>
          <a:p>
            <a:pPr>
              <a:defRPr/>
            </a:pPr>
            <a:endParaRPr lang="en-US" i="1" dirty="0"/>
          </a:p>
          <a:p>
            <a:pPr marL="285750" indent="-285750">
              <a:buFont typeface="Arial" panose="020B0604020202020204" pitchFamily="34" charset="0"/>
              <a:buChar char="•"/>
              <a:defRPr/>
            </a:pPr>
            <a:r>
              <a:rPr lang="en-US" i="1" dirty="0"/>
              <a:t>Impute NA’s with value 0</a:t>
            </a:r>
          </a:p>
          <a:p>
            <a:pPr>
              <a:defRPr/>
            </a:pPr>
            <a:endParaRPr lang="en-US" dirty="0"/>
          </a:p>
          <a:p>
            <a:pPr marL="285750" indent="-285750">
              <a:buFont typeface="Arial" panose="020B0604020202020204" pitchFamily="34" charset="0"/>
              <a:buChar char="•"/>
              <a:defRPr/>
            </a:pPr>
            <a:endParaRPr lang="en-US" dirty="0"/>
          </a:p>
          <a:p>
            <a:pPr>
              <a:defRPr/>
            </a:pPr>
            <a:endParaRPr lang="en-US" dirty="0"/>
          </a:p>
          <a:p>
            <a:pPr>
              <a:defRPr/>
            </a:pPr>
            <a:endParaRPr lang="en-US" dirty="0"/>
          </a:p>
        </p:txBody>
      </p:sp>
      <p:grpSp>
        <p:nvGrpSpPr>
          <p:cNvPr id="38920" name="Group 12">
            <a:extLst>
              <a:ext uri="{FF2B5EF4-FFF2-40B4-BE49-F238E27FC236}">
                <a16:creationId xmlns:a16="http://schemas.microsoft.com/office/drawing/2014/main" id="{67CFF38E-9B39-9242-A5B9-C06326736811}"/>
              </a:ext>
            </a:extLst>
          </p:cNvPr>
          <p:cNvGrpSpPr>
            <a:grpSpLocks/>
          </p:cNvGrpSpPr>
          <p:nvPr/>
        </p:nvGrpSpPr>
        <p:grpSpPr bwMode="auto">
          <a:xfrm>
            <a:off x="6732588" y="6043613"/>
            <a:ext cx="2411412" cy="350837"/>
            <a:chOff x="0" y="9166"/>
            <a:chExt cx="2576944" cy="351000"/>
          </a:xfrm>
        </p:grpSpPr>
        <p:sp>
          <p:nvSpPr>
            <p:cNvPr id="14" name="Rounded Rectangle 13">
              <a:extLst>
                <a:ext uri="{FF2B5EF4-FFF2-40B4-BE49-F238E27FC236}">
                  <a16:creationId xmlns:a16="http://schemas.microsoft.com/office/drawing/2014/main" id="{9B82ADDE-7555-9048-ABB7-E52A9B3A921C}"/>
                </a:ext>
              </a:extLst>
            </p:cNvPr>
            <p:cNvSpPr/>
            <p:nvPr/>
          </p:nvSpPr>
          <p:spPr>
            <a:xfrm>
              <a:off x="0" y="9166"/>
              <a:ext cx="2576944" cy="351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Rounded Rectangle 4">
              <a:extLst>
                <a:ext uri="{FF2B5EF4-FFF2-40B4-BE49-F238E27FC236}">
                  <a16:creationId xmlns:a16="http://schemas.microsoft.com/office/drawing/2014/main" id="{EB1BCE3A-7BB1-4546-A85D-0FFF98C19EBF}"/>
                </a:ext>
              </a:extLst>
            </p:cNvPr>
            <p:cNvSpPr txBox="1"/>
            <p:nvPr/>
          </p:nvSpPr>
          <p:spPr>
            <a:xfrm>
              <a:off x="16965" y="26636"/>
              <a:ext cx="2543015" cy="316060"/>
            </a:xfrm>
            <a:prstGeom prst="rect">
              <a:avLst/>
            </a:prstGeom>
          </p:spPr>
          <p:style>
            <a:lnRef idx="0">
              <a:scrgbClr r="0" g="0" b="0"/>
            </a:lnRef>
            <a:fillRef idx="0">
              <a:scrgbClr r="0" g="0" b="0"/>
            </a:fillRef>
            <a:effectRef idx="0">
              <a:scrgbClr r="0" g="0" b="0"/>
            </a:effectRef>
            <a:fontRef idx="minor">
              <a:schemeClr val="lt1"/>
            </a:fontRef>
          </p:style>
          <p:txBody>
            <a:bodyPr lIns="57150" tIns="57150" rIns="57150" bIns="57150" spcCol="1270" anchor="ctr"/>
            <a:lstStyle/>
            <a:p>
              <a:pPr defTabSz="666750">
                <a:lnSpc>
                  <a:spcPct val="90000"/>
                </a:lnSpc>
                <a:spcAft>
                  <a:spcPct val="35000"/>
                </a:spcAft>
                <a:defRPr/>
              </a:pPr>
              <a:r>
                <a:rPr lang="en-US" sz="1500" dirty="0"/>
                <a:t>Total – 3945 features</a:t>
              </a:r>
            </a:p>
          </p:txBody>
        </p:sp>
      </p:gr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658442F4-B1CD-634E-809D-8ACEBA553585}"/>
              </a:ext>
            </a:extLst>
          </p:cNvPr>
          <p:cNvSpPr>
            <a:spLocks noGrp="1" noChangeArrowheads="1"/>
          </p:cNvSpPr>
          <p:nvPr>
            <p:ph type="title"/>
          </p:nvPr>
        </p:nvSpPr>
        <p:spPr>
          <a:xfrm>
            <a:off x="0" y="274638"/>
            <a:ext cx="8686800" cy="947737"/>
          </a:xfrm>
        </p:spPr>
        <p:txBody>
          <a:bodyPr/>
          <a:lstStyle/>
          <a:p>
            <a:r>
              <a:rPr lang="en-US" altLang="en-US" b="1">
                <a:solidFill>
                  <a:srgbClr val="EA313A"/>
                </a:solidFill>
              </a:rPr>
              <a:t>Exploratory Data Analysis</a:t>
            </a:r>
          </a:p>
        </p:txBody>
      </p:sp>
      <p:pic>
        <p:nvPicPr>
          <p:cNvPr id="40962" name="Picture 1">
            <a:extLst>
              <a:ext uri="{FF2B5EF4-FFF2-40B4-BE49-F238E27FC236}">
                <a16:creationId xmlns:a16="http://schemas.microsoft.com/office/drawing/2014/main" id="{2C38FA24-C20D-5F4D-9CAF-C4E1CA01E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57450"/>
            <a:ext cx="4660900"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3" name="Picture 2">
            <a:extLst>
              <a:ext uri="{FF2B5EF4-FFF2-40B4-BE49-F238E27FC236}">
                <a16:creationId xmlns:a16="http://schemas.microsoft.com/office/drawing/2014/main" id="{657FFDAA-B002-C749-896C-C4BD7A7685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7675" y="2457450"/>
            <a:ext cx="4800600"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TextBox 3">
            <a:extLst>
              <a:ext uri="{FF2B5EF4-FFF2-40B4-BE49-F238E27FC236}">
                <a16:creationId xmlns:a16="http://schemas.microsoft.com/office/drawing/2014/main" id="{54831583-8731-3B46-9F84-7EE57EBBD566}"/>
              </a:ext>
            </a:extLst>
          </p:cNvPr>
          <p:cNvSpPr txBox="1">
            <a:spLocks noChangeArrowheads="1"/>
          </p:cNvSpPr>
          <p:nvPr/>
        </p:nvSpPr>
        <p:spPr bwMode="auto">
          <a:xfrm>
            <a:off x="747713" y="1962150"/>
            <a:ext cx="2435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bg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bg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bg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9pPr>
          </a:lstStyle>
          <a:p>
            <a:pPr>
              <a:spcBef>
                <a:spcPct val="0"/>
              </a:spcBef>
              <a:buFontTx/>
              <a:buNone/>
            </a:pPr>
            <a:r>
              <a:rPr lang="en-US" altLang="en-US" sz="1800">
                <a:solidFill>
                  <a:schemeClr val="tx1"/>
                </a:solidFill>
              </a:rPr>
              <a:t>Actual Histogram</a:t>
            </a:r>
          </a:p>
        </p:txBody>
      </p:sp>
      <p:sp>
        <p:nvSpPr>
          <p:cNvPr id="40965" name="TextBox 4">
            <a:extLst>
              <a:ext uri="{FF2B5EF4-FFF2-40B4-BE49-F238E27FC236}">
                <a16:creationId xmlns:a16="http://schemas.microsoft.com/office/drawing/2014/main" id="{195D72A6-5B1B-F74E-BCDC-DF9DDD7C4761}"/>
              </a:ext>
            </a:extLst>
          </p:cNvPr>
          <p:cNvSpPr txBox="1">
            <a:spLocks noChangeArrowheads="1"/>
          </p:cNvSpPr>
          <p:nvPr/>
        </p:nvSpPr>
        <p:spPr bwMode="auto">
          <a:xfrm>
            <a:off x="5118100" y="1962150"/>
            <a:ext cx="2732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bg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bg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bg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9pPr>
          </a:lstStyle>
          <a:p>
            <a:pPr>
              <a:spcBef>
                <a:spcPct val="0"/>
              </a:spcBef>
              <a:buFontTx/>
              <a:buNone/>
            </a:pPr>
            <a:r>
              <a:rPr lang="en-US" altLang="en-US" sz="1800">
                <a:solidFill>
                  <a:schemeClr val="tx1"/>
                </a:solidFill>
              </a:rPr>
              <a:t>Normalized Histogram</a:t>
            </a:r>
          </a:p>
        </p:txBody>
      </p:sp>
      <p:sp>
        <p:nvSpPr>
          <p:cNvPr id="40966" name="TextBox 5">
            <a:extLst>
              <a:ext uri="{FF2B5EF4-FFF2-40B4-BE49-F238E27FC236}">
                <a16:creationId xmlns:a16="http://schemas.microsoft.com/office/drawing/2014/main" id="{8DFA83AA-2660-9547-B488-DCE27B61E319}"/>
              </a:ext>
            </a:extLst>
          </p:cNvPr>
          <p:cNvSpPr txBox="1">
            <a:spLocks noChangeArrowheads="1"/>
          </p:cNvSpPr>
          <p:nvPr/>
        </p:nvSpPr>
        <p:spPr bwMode="auto">
          <a:xfrm>
            <a:off x="457200" y="5373688"/>
            <a:ext cx="79390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bg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bg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bg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9pPr>
          </a:lstStyle>
          <a:p>
            <a:pPr>
              <a:spcBef>
                <a:spcPct val="0"/>
              </a:spcBef>
              <a:buFontTx/>
              <a:buNone/>
            </a:pPr>
            <a:r>
              <a:rPr lang="en-US" altLang="en-US" sz="1800">
                <a:solidFill>
                  <a:schemeClr val="tx1"/>
                </a:solidFill>
              </a:rPr>
              <a:t>Diabetes Mellitus Type 2 occurs commonly with patients of age group 45-75, found prevalently with the 70’s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82E8EB8F-F376-9F43-9069-83B4A56BB43A}"/>
              </a:ext>
            </a:extLst>
          </p:cNvPr>
          <p:cNvSpPr>
            <a:spLocks noGrp="1" noChangeArrowheads="1"/>
          </p:cNvSpPr>
          <p:nvPr>
            <p:ph type="title"/>
          </p:nvPr>
        </p:nvSpPr>
        <p:spPr>
          <a:xfrm>
            <a:off x="457200" y="274638"/>
            <a:ext cx="4767263" cy="830262"/>
          </a:xfrm>
        </p:spPr>
        <p:txBody>
          <a:bodyPr/>
          <a:lstStyle/>
          <a:p>
            <a:r>
              <a:rPr lang="en-US" altLang="en-US" b="1">
                <a:solidFill>
                  <a:srgbClr val="EA313A"/>
                </a:solidFill>
              </a:rPr>
              <a:t>EDA</a:t>
            </a:r>
            <a:endParaRPr lang="en-US" altLang="en-US"/>
          </a:p>
        </p:txBody>
      </p:sp>
      <p:pic>
        <p:nvPicPr>
          <p:cNvPr id="43010" name="Content Placeholder 6">
            <a:extLst>
              <a:ext uri="{FF2B5EF4-FFF2-40B4-BE49-F238E27FC236}">
                <a16:creationId xmlns:a16="http://schemas.microsoft.com/office/drawing/2014/main" id="{E14855D2-4BA3-A74E-8A5A-3A35F689882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418263" y="69850"/>
            <a:ext cx="914400" cy="6788150"/>
          </a:xfrm>
        </p:spPr>
      </p:pic>
      <p:pic>
        <p:nvPicPr>
          <p:cNvPr id="43011" name="Picture 4">
            <a:extLst>
              <a:ext uri="{FF2B5EF4-FFF2-40B4-BE49-F238E27FC236}">
                <a16:creationId xmlns:a16="http://schemas.microsoft.com/office/drawing/2014/main" id="{BA25FA7B-802A-A44C-B18F-DC8B1D5DB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6500"/>
            <a:ext cx="5776913" cy="389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2" name="Picture 5">
            <a:extLst>
              <a:ext uri="{FF2B5EF4-FFF2-40B4-BE49-F238E27FC236}">
                <a16:creationId xmlns:a16="http://schemas.microsoft.com/office/drawing/2014/main" id="{F9B06E96-1D46-C744-B4D6-A29D1999D6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8313" y="0"/>
            <a:ext cx="869950" cy="678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TextBox 7">
            <a:extLst>
              <a:ext uri="{FF2B5EF4-FFF2-40B4-BE49-F238E27FC236}">
                <a16:creationId xmlns:a16="http://schemas.microsoft.com/office/drawing/2014/main" id="{093DCCA0-1F61-DB4E-A04A-3267A00F1124}"/>
              </a:ext>
            </a:extLst>
          </p:cNvPr>
          <p:cNvSpPr txBox="1">
            <a:spLocks noChangeArrowheads="1"/>
          </p:cNvSpPr>
          <p:nvPr/>
        </p:nvSpPr>
        <p:spPr bwMode="auto">
          <a:xfrm>
            <a:off x="119063" y="5200650"/>
            <a:ext cx="54292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2400">
                <a:solidFill>
                  <a:schemeClr val="bg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bg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bg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9pPr>
          </a:lstStyle>
          <a:p>
            <a:pPr>
              <a:spcBef>
                <a:spcPct val="0"/>
              </a:spcBef>
            </a:pPr>
            <a:r>
              <a:rPr lang="en-US" altLang="en-US" sz="1800">
                <a:solidFill>
                  <a:schemeClr val="tx1"/>
                </a:solidFill>
              </a:rPr>
              <a:t>Males under the age group of 70 are prone to Type 2 diabetes than females.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647C7C31-B481-8B44-AE64-D131A2BE6BCA}"/>
              </a:ext>
            </a:extLst>
          </p:cNvPr>
          <p:cNvSpPr>
            <a:spLocks noGrp="1" noChangeArrowheads="1"/>
          </p:cNvSpPr>
          <p:nvPr>
            <p:ph type="title"/>
          </p:nvPr>
        </p:nvSpPr>
        <p:spPr>
          <a:xfrm>
            <a:off x="457200" y="274638"/>
            <a:ext cx="8229600" cy="1011237"/>
          </a:xfrm>
        </p:spPr>
        <p:txBody>
          <a:bodyPr/>
          <a:lstStyle/>
          <a:p>
            <a:r>
              <a:rPr lang="en-US" altLang="en-US" b="1">
                <a:solidFill>
                  <a:srgbClr val="EA313A"/>
                </a:solidFill>
              </a:rPr>
              <a:t>EDA</a:t>
            </a:r>
            <a:endParaRPr lang="en-US" altLang="en-US"/>
          </a:p>
        </p:txBody>
      </p:sp>
      <p:pic>
        <p:nvPicPr>
          <p:cNvPr id="44034" name="Picture 4">
            <a:extLst>
              <a:ext uri="{FF2B5EF4-FFF2-40B4-BE49-F238E27FC236}">
                <a16:creationId xmlns:a16="http://schemas.microsoft.com/office/drawing/2014/main" id="{D189F5E3-2131-F143-A843-30702213F5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0" y="1746250"/>
            <a:ext cx="3889375" cy="347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Content Placeholder 3">
            <a:extLst>
              <a:ext uri="{FF2B5EF4-FFF2-40B4-BE49-F238E27FC236}">
                <a16:creationId xmlns:a16="http://schemas.microsoft.com/office/drawing/2014/main" id="{4D656C61-09FC-3144-B11E-B916B96DD9BB}"/>
              </a:ext>
            </a:extLst>
          </p:cNvPr>
          <p:cNvSpPr>
            <a:spLocks noGrp="1" noChangeArrowheads="1"/>
          </p:cNvSpPr>
          <p:nvPr>
            <p:ph sz="half" idx="2"/>
          </p:nvPr>
        </p:nvSpPr>
        <p:spPr>
          <a:xfrm>
            <a:off x="153988" y="5545138"/>
            <a:ext cx="8693150" cy="962025"/>
          </a:xfrm>
        </p:spPr>
        <p:txBody>
          <a:bodyPr/>
          <a:lstStyle/>
          <a:p>
            <a:r>
              <a:rPr lang="en-US" altLang="en-US" sz="2000"/>
              <a:t>Obese/overweight and high BP patients are prone to Type 2 diabetes and Gender has no effect(uniform for Males &amp; Females – DMIndicator:1)</a:t>
            </a:r>
          </a:p>
        </p:txBody>
      </p:sp>
      <p:pic>
        <p:nvPicPr>
          <p:cNvPr id="44036" name="Picture 5">
            <a:extLst>
              <a:ext uri="{FF2B5EF4-FFF2-40B4-BE49-F238E27FC236}">
                <a16:creationId xmlns:a16="http://schemas.microsoft.com/office/drawing/2014/main" id="{6F64911D-09C3-DD49-89B8-46EF2A38EA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3213" y="1801813"/>
            <a:ext cx="5030787"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TextBox 6">
            <a:extLst>
              <a:ext uri="{FF2B5EF4-FFF2-40B4-BE49-F238E27FC236}">
                <a16:creationId xmlns:a16="http://schemas.microsoft.com/office/drawing/2014/main" id="{C542E5BC-386F-0845-841B-ABDB68966995}"/>
              </a:ext>
            </a:extLst>
          </p:cNvPr>
          <p:cNvSpPr txBox="1">
            <a:spLocks noChangeArrowheads="1"/>
          </p:cNvSpPr>
          <p:nvPr/>
        </p:nvSpPr>
        <p:spPr bwMode="auto">
          <a:xfrm>
            <a:off x="1044575" y="1417638"/>
            <a:ext cx="2695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bg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bg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bg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9pPr>
          </a:lstStyle>
          <a:p>
            <a:pPr>
              <a:spcBef>
                <a:spcPct val="0"/>
              </a:spcBef>
              <a:buFontTx/>
              <a:buNone/>
            </a:pPr>
            <a:r>
              <a:rPr lang="en-US" altLang="en-US" sz="1800">
                <a:solidFill>
                  <a:schemeClr val="tx1"/>
                </a:solidFill>
              </a:rPr>
              <a:t>BMI</a:t>
            </a:r>
          </a:p>
        </p:txBody>
      </p:sp>
      <p:sp>
        <p:nvSpPr>
          <p:cNvPr id="44038" name="TextBox 7">
            <a:extLst>
              <a:ext uri="{FF2B5EF4-FFF2-40B4-BE49-F238E27FC236}">
                <a16:creationId xmlns:a16="http://schemas.microsoft.com/office/drawing/2014/main" id="{4B92A705-F3A4-D54E-A44C-A8B47360ED8F}"/>
              </a:ext>
            </a:extLst>
          </p:cNvPr>
          <p:cNvSpPr txBox="1">
            <a:spLocks noChangeArrowheads="1"/>
          </p:cNvSpPr>
          <p:nvPr/>
        </p:nvSpPr>
        <p:spPr bwMode="auto">
          <a:xfrm>
            <a:off x="5367338" y="1358900"/>
            <a:ext cx="18049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bg1"/>
                </a:solidFill>
                <a:latin typeface="Arial" panose="020B0604020202020204" pitchFamily="34" charset="0"/>
                <a:ea typeface="MS PGothic" panose="020B0600070205080204" pitchFamily="34" charset="-128"/>
              </a:defRPr>
            </a:lvl1pPr>
            <a:lvl2pPr marL="742950" indent="-285750">
              <a:spcBef>
                <a:spcPct val="20000"/>
              </a:spcBef>
              <a:buChar char="–"/>
              <a:defRPr sz="2000">
                <a:solidFill>
                  <a:schemeClr val="bg1"/>
                </a:solidFill>
                <a:latin typeface="Arial" panose="020B0604020202020204" pitchFamily="34" charset="0"/>
                <a:ea typeface="MS PGothic" panose="020B0600070205080204" pitchFamily="34" charset="-128"/>
              </a:defRPr>
            </a:lvl2pPr>
            <a:lvl3pPr marL="1143000" indent="-228600">
              <a:spcBef>
                <a:spcPct val="20000"/>
              </a:spcBef>
              <a:buChar char="•"/>
              <a:defRPr>
                <a:solidFill>
                  <a:schemeClr val="bg1"/>
                </a:solidFill>
                <a:latin typeface="Arial" panose="020B0604020202020204" pitchFamily="34" charset="0"/>
                <a:ea typeface="MS PGothic" panose="020B0600070205080204" pitchFamily="34" charset="-128"/>
              </a:defRPr>
            </a:lvl3pPr>
            <a:lvl4pPr marL="1600200" indent="-228600">
              <a:spcBef>
                <a:spcPct val="20000"/>
              </a:spcBef>
              <a:buChar char="–"/>
              <a:defRPr sz="1600">
                <a:solidFill>
                  <a:schemeClr val="bg1"/>
                </a:solidFill>
                <a:latin typeface="Arial" panose="020B0604020202020204" pitchFamily="34" charset="0"/>
                <a:ea typeface="MS PGothic" panose="020B0600070205080204" pitchFamily="34" charset="-128"/>
              </a:defRPr>
            </a:lvl4pPr>
            <a:lvl5pPr marL="2057400" indent="-228600">
              <a:spcBef>
                <a:spcPct val="20000"/>
              </a:spcBef>
              <a:buChar char="»"/>
              <a:defRPr sz="16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600">
                <a:solidFill>
                  <a:schemeClr val="bg1"/>
                </a:solidFill>
                <a:latin typeface="Arial" panose="020B0604020202020204" pitchFamily="34" charset="0"/>
                <a:ea typeface="MS PGothic" panose="020B0600070205080204" pitchFamily="34" charset="-128"/>
              </a:defRPr>
            </a:lvl9pPr>
          </a:lstStyle>
          <a:p>
            <a:pPr>
              <a:spcBef>
                <a:spcPct val="0"/>
              </a:spcBef>
              <a:buFontTx/>
              <a:buNone/>
            </a:pPr>
            <a:r>
              <a:rPr lang="en-US" altLang="en-US" sz="1800">
                <a:solidFill>
                  <a:schemeClr val="tx1"/>
                </a:solidFill>
              </a:rPr>
              <a:t>Blood Pressure</a:t>
            </a:r>
          </a:p>
        </p:txBody>
      </p:sp>
    </p:spTree>
  </p:cSld>
  <p:clrMapOvr>
    <a:masterClrMapping/>
  </p:clrMapOvr>
</p:sld>
</file>

<file path=ppt/theme/theme1.xml><?xml version="1.0" encoding="utf-8"?>
<a:theme xmlns:a="http://schemas.openxmlformats.org/drawingml/2006/main" name="Default Design">
  <a:themeElements>
    <a:clrScheme name="Scissor">
      <a:dk1>
        <a:srgbClr val="171717"/>
      </a:dk1>
      <a:lt1>
        <a:srgbClr val="171717"/>
      </a:lt1>
      <a:dk2>
        <a:srgbClr val="171717"/>
      </a:dk2>
      <a:lt2>
        <a:srgbClr val="171717"/>
      </a:lt2>
      <a:accent1>
        <a:srgbClr val="EA313A"/>
      </a:accent1>
      <a:accent2>
        <a:srgbClr val="C0131C"/>
      </a:accent2>
      <a:accent3>
        <a:srgbClr val="F28388"/>
      </a:accent3>
      <a:accent4>
        <a:srgbClr val="E7E7E7"/>
      </a:accent4>
      <a:accent5>
        <a:srgbClr val="231F20"/>
      </a:accent5>
      <a:accent6>
        <a:srgbClr val="000000"/>
      </a:accent6>
      <a:hlink>
        <a:srgbClr val="FF0000"/>
      </a:hlink>
      <a:folHlink>
        <a:srgbClr val="C000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E2FAD"/>
        </a:dk1>
        <a:lt1>
          <a:srgbClr val="FFFFFF"/>
        </a:lt1>
        <a:dk2>
          <a:srgbClr val="0E2FAD"/>
        </a:dk2>
        <a:lt2>
          <a:srgbClr val="B3CCE6"/>
        </a:lt2>
        <a:accent1>
          <a:srgbClr val="7FD7FC"/>
        </a:accent1>
        <a:accent2>
          <a:srgbClr val="6BA7F8"/>
        </a:accent2>
        <a:accent3>
          <a:srgbClr val="FFFFFF"/>
        </a:accent3>
        <a:accent4>
          <a:srgbClr val="0A2793"/>
        </a:accent4>
        <a:accent5>
          <a:srgbClr val="C0E8FD"/>
        </a:accent5>
        <a:accent6>
          <a:srgbClr val="6097E1"/>
        </a:accent6>
        <a:hlink>
          <a:srgbClr val="FFAB57"/>
        </a:hlink>
        <a:folHlink>
          <a:srgbClr val="007B7E"/>
        </a:folHlink>
      </a:clrScheme>
      <a:clrMap bg1="lt1" tx1="dk1" bg2="lt2" tx2="dk2" accent1="accent1" accent2="accent2" accent3="accent3" accent4="accent4" accent5="accent5" accent6="accent6" hlink="hlink" folHlink="folHlink"/>
    </a:extraClrScheme>
    <a:extraClrScheme>
      <a:clrScheme name="Default Design 14">
        <a:dk1>
          <a:srgbClr val="0E2FAD"/>
        </a:dk1>
        <a:lt1>
          <a:srgbClr val="FFFFFF"/>
        </a:lt1>
        <a:dk2>
          <a:srgbClr val="0E2FAD"/>
        </a:dk2>
        <a:lt2>
          <a:srgbClr val="B3CCE6"/>
        </a:lt2>
        <a:accent1>
          <a:srgbClr val="7FD7FC"/>
        </a:accent1>
        <a:accent2>
          <a:srgbClr val="6BA7F8"/>
        </a:accent2>
        <a:accent3>
          <a:srgbClr val="FFFFFF"/>
        </a:accent3>
        <a:accent4>
          <a:srgbClr val="0A2793"/>
        </a:accent4>
        <a:accent5>
          <a:srgbClr val="C0E8FD"/>
        </a:accent5>
        <a:accent6>
          <a:srgbClr val="6097E1"/>
        </a:accent6>
        <a:hlink>
          <a:srgbClr val="FF9D3B"/>
        </a:hlink>
        <a:folHlink>
          <a:srgbClr val="007B7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{9DA83D40-7122-A64E-A96B-8D4905DFCD16}tf10001119</Template>
  <TotalTime>8472</TotalTime>
  <Words>734</Words>
  <Application>Microsoft Macintosh PowerPoint</Application>
  <PresentationFormat>On-screen Show (4:3)</PresentationFormat>
  <Paragraphs>157</Paragraphs>
  <Slides>15</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MS PGothic</vt:lpstr>
      <vt:lpstr>Wingdings</vt:lpstr>
      <vt:lpstr>Courier New</vt:lpstr>
      <vt:lpstr>Default Design</vt:lpstr>
      <vt:lpstr>Diabetes Prediction</vt:lpstr>
      <vt:lpstr>Assumptions/Limitation</vt:lpstr>
      <vt:lpstr>Data Properties and Transformation</vt:lpstr>
      <vt:lpstr>Feature Engineering (Blood Pressure)</vt:lpstr>
      <vt:lpstr>Feature Engineering (BMI)</vt:lpstr>
      <vt:lpstr>Feature Engineering (ICD9 Labels)</vt:lpstr>
      <vt:lpstr>Exploratory Data Analysis</vt:lpstr>
      <vt:lpstr>EDA</vt:lpstr>
      <vt:lpstr>EDA</vt:lpstr>
      <vt:lpstr>Proposed Models:</vt:lpstr>
      <vt:lpstr>Proposed Models:</vt:lpstr>
      <vt:lpstr>Model Selection: Gradient Boosting Classifier</vt:lpstr>
      <vt:lpstr>Insights</vt:lpstr>
      <vt:lpstr>Proposed Improvements to Data and Models:</vt:lpstr>
      <vt:lpstr>PowerPoint Presentation</vt:lpstr>
    </vt:vector>
  </TitlesOfParts>
  <Company>Clearly Presented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Diabetic PowerPoint Template</dc:title>
  <dc:creator>Presentation Magazine</dc:creator>
  <cp:lastModifiedBy>Anupriya Thirumurthy</cp:lastModifiedBy>
  <cp:revision>190</cp:revision>
  <cp:lastPrinted>2019-01-31T22:42:41Z</cp:lastPrinted>
  <dcterms:created xsi:type="dcterms:W3CDTF">2009-11-03T13:35:13Z</dcterms:created>
  <dcterms:modified xsi:type="dcterms:W3CDTF">2019-08-29T03:01:10Z</dcterms:modified>
</cp:coreProperties>
</file>